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</p:sldMasterIdLst>
  <p:notesMasterIdLst>
    <p:notesMasterId r:id="rId33"/>
  </p:notesMasterIdLst>
  <p:sldIdLst>
    <p:sldId id="256" r:id="rId3"/>
    <p:sldId id="258" r:id="rId4"/>
    <p:sldId id="28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0" r:id="rId13"/>
    <p:sldId id="278" r:id="rId14"/>
    <p:sldId id="279" r:id="rId15"/>
    <p:sldId id="280" r:id="rId16"/>
    <p:sldId id="281" r:id="rId17"/>
    <p:sldId id="282" r:id="rId18"/>
    <p:sldId id="292" r:id="rId19"/>
    <p:sldId id="293" r:id="rId20"/>
    <p:sldId id="294" r:id="rId21"/>
    <p:sldId id="295" r:id="rId22"/>
    <p:sldId id="296" r:id="rId23"/>
    <p:sldId id="283" r:id="rId24"/>
    <p:sldId id="284" r:id="rId25"/>
    <p:sldId id="285" r:id="rId26"/>
    <p:sldId id="297" r:id="rId27"/>
    <p:sldId id="286" r:id="rId28"/>
    <p:sldId id="299" r:id="rId29"/>
    <p:sldId id="287" r:id="rId30"/>
    <p:sldId id="291" r:id="rId31"/>
    <p:sldId id="288" r:id="rId32"/>
  </p:sldIdLst>
  <p:sldSz cx="9144000" cy="5143500" type="screen16x9"/>
  <p:notesSz cx="6858000" cy="9144000"/>
  <p:embeddedFontLst>
    <p:embeddedFont>
      <p:font typeface="Calligraffitti" panose="020B0604020202020204" charset="0"/>
      <p:regular r:id="rId34"/>
    </p:embeddedFont>
    <p:embeddedFont>
      <p:font typeface="Montserrat" panose="020B0604020202020204" charset="0"/>
      <p:regular r:id="rId35"/>
      <p:bold r:id="rId36"/>
      <p:italic r:id="rId37"/>
      <p:boldItalic r:id="rId38"/>
    </p:embeddedFont>
    <p:embeddedFont>
      <p:font typeface="Comfortaa" panose="020B0604020202020204" charset="0"/>
      <p:regular r:id="rId39"/>
      <p:bold r:id="rId40"/>
    </p:embeddedFont>
    <p:embeddedFont>
      <p:font typeface="Poppins" panose="020B0604020202020204" charset="0"/>
      <p:regular r:id="rId41"/>
      <p:bold r:id="rId42"/>
      <p:italic r:id="rId43"/>
      <p:boldItalic r:id="rId44"/>
    </p:embeddedFont>
    <p:embeddedFont>
      <p:font typeface="Didact Gothic" panose="020B0604020202020204" charset="0"/>
      <p:regular r:id="rId45"/>
    </p:embeddedFont>
    <p:embeddedFont>
      <p:font typeface="Poppins Light" panose="020B0604020202020204" charset="0"/>
      <p:regular r:id="rId46"/>
      <p:bold r:id="rId47"/>
      <p:italic r:id="rId48"/>
      <p:boldItalic r:id="rId49"/>
    </p:embeddedFont>
    <p:embeddedFont>
      <p:font typeface="Poppins Medium" panose="020B0604020202020204" charset="0"/>
      <p:regular r:id="rId50"/>
      <p:bold r:id="rId51"/>
      <p:italic r:id="rId52"/>
      <p:boldItalic r:id="rId53"/>
    </p:embeddedFont>
    <p:embeddedFont>
      <p:font typeface="Coming Soon" panose="020B0604020202020204" charset="0"/>
      <p:regular r:id="rId54"/>
    </p:embeddedFont>
    <p:embeddedFont>
      <p:font typeface="Delius Swash Caps" panose="020B0604020202020204" charset="0"/>
      <p:regular r:id="rId55"/>
    </p:embeddedFont>
    <p:embeddedFont>
      <p:font typeface="Nunito" panose="020B0604020202020204" charset="0"/>
      <p:regular r:id="rId56"/>
      <p:bold r:id="rId57"/>
      <p:italic r:id="rId58"/>
      <p:boldItalic r:id="rId59"/>
    </p:embeddedFont>
    <p:embeddedFont>
      <p:font typeface="Poppins SemiBold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C267"/>
    <a:srgbClr val="1ED760"/>
    <a:srgbClr val="30BEFC"/>
    <a:srgbClr val="17162E"/>
    <a:srgbClr val="2A2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AE0ED0-1ED1-4789-BF37-808AB2C03719}">
  <a:tblStyle styleId="{52AE0ED0-1ED1-4789-BF37-808AB2C037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94660"/>
  </p:normalViewPr>
  <p:slideViewPr>
    <p:cSldViewPr snapToGrid="0">
      <p:cViewPr>
        <p:scale>
          <a:sx n="71" d="100"/>
          <a:sy n="71" d="100"/>
        </p:scale>
        <p:origin x="136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font" Target="fonts/font3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2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109ba402ee6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109ba402ee6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" name="Google Shape;1280;g109ba402ee6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1" name="Google Shape;1281;g109ba402ee6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5141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bd6c00e730_0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bd6c00e730_0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109ba402ee6_0_2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9" name="Google Shape;2109;g109ba402ee6_0_2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8" name="Google Shape;2158;g109ba402ee6_0_2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9" name="Google Shape;2159;g109ba402ee6_0_2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gf8cf4f0f6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0" name="Google Shape;2240;gf8cf4f0f6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f8cf4f0f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f8cf4f0f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f8cf4f0f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f8cf4f0f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646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f8cf4f0f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f8cf4f0f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574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f8cf4f0f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f8cf4f0f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5645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f8cf4f0f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f8cf4f0f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02120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8" name="Google Shape;2428;gf8cf4f0f6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9" name="Google Shape;2429;gf8cf4f0f6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7417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109ba402ee6_0_2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" name="Google Shape;2485;g109ba402ee6_0_2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Google Shape;2565;g109ba402ee6_0_2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6" name="Google Shape;2566;g109ba402ee6_0_2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f8cf4f0f6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f8cf4f0f6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5" name="Google Shape;2635;gf8cf4f0f6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6" name="Google Shape;2636;gf8cf4f0f6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7596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5" name="Google Shape;2695;g109ba402ee6_0_2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6" name="Google Shape;2696;g109ba402ee6_0_2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1001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109ba402ee6_0_2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3" name="Google Shape;2743;g109ba402ee6_0_2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2" name="Google Shape;2742;g109ba402ee6_0_28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3" name="Google Shape;2743;g109ba402ee6_0_28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969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99f2f57a71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99f2f57a71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42046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3" name="Google Shape;2793;g99f2f57a71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4" name="Google Shape;2794;g99f2f57a71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bd6c00e730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2" name="Google Shape;1052;gbd6c00e730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99f2f57a71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99f2f57a71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Google Shape;1141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109f8a4f0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109f8a4f0a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7" name="Google Shape;1227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.xml"/><Relationship Id="rId3" Type="http://schemas.openxmlformats.org/officeDocument/2006/relationships/slide" Target="../slides/slide2.xml"/><Relationship Id="rId7" Type="http://schemas.openxmlformats.org/officeDocument/2006/relationships/slide" Target="../slides/slide30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23.xml"/><Relationship Id="rId5" Type="http://schemas.openxmlformats.org/officeDocument/2006/relationships/slide" Target="../slides/slide15.xml"/><Relationship Id="rId4" Type="http://schemas.openxmlformats.org/officeDocument/2006/relationships/slide" Target="../slides/slide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10" name="Google Shape;10;p2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" name="Google Shape;15;p2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16" name="Google Shape;16;p2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3417100" y="1120350"/>
            <a:ext cx="4190400" cy="21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3388900" y="3355725"/>
            <a:ext cx="4246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28" name="Google Shape;28;p2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31;p2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32" name="Google Shape;32;p2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5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317" name="Google Shape;317;p15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8" name="Google Shape;318;p15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319" name="Google Shape;319;p15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15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15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p15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323" name="Google Shape;323;p15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15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5" name="Google Shape;325;p15"/>
          <p:cNvSpPr txBox="1">
            <a:spLocks noGrp="1"/>
          </p:cNvSpPr>
          <p:nvPr>
            <p:ph type="title"/>
          </p:nvPr>
        </p:nvSpPr>
        <p:spPr>
          <a:xfrm>
            <a:off x="3119525" y="2719281"/>
            <a:ext cx="4360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6" name="Google Shape;326;p15"/>
          <p:cNvSpPr txBox="1">
            <a:spLocks noGrp="1"/>
          </p:cNvSpPr>
          <p:nvPr>
            <p:ph type="subTitle" idx="1"/>
          </p:nvPr>
        </p:nvSpPr>
        <p:spPr>
          <a:xfrm>
            <a:off x="3119525" y="1435119"/>
            <a:ext cx="43602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7" name="Google Shape;327;p15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15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15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30" name="Google Shape;330;p15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1" name="Google Shape;331;p15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" name="Google Shape;332;p15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3" name="Google Shape;333;p15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15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335" name="Google Shape;335;p15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15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339" name="Google Shape;339;p15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17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369" name="Google Shape;369;p17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" name="Google Shape;370;p17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371" name="Google Shape;371;p17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17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17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4" name="Google Shape;374;p17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375" name="Google Shape;375;p17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17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7" name="Google Shape;377;p17"/>
          <p:cNvSpPr txBox="1">
            <a:spLocks noGrp="1"/>
          </p:cNvSpPr>
          <p:nvPr>
            <p:ph type="title"/>
          </p:nvPr>
        </p:nvSpPr>
        <p:spPr>
          <a:xfrm>
            <a:off x="5299625" y="1558125"/>
            <a:ext cx="2908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p17"/>
          <p:cNvSpPr txBox="1">
            <a:spLocks noGrp="1"/>
          </p:cNvSpPr>
          <p:nvPr>
            <p:ph type="subTitle" idx="1"/>
          </p:nvPr>
        </p:nvSpPr>
        <p:spPr>
          <a:xfrm>
            <a:off x="5299625" y="2130825"/>
            <a:ext cx="2802600" cy="122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9" name="Google Shape;379;p17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17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7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82" name="Google Shape;382;p17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3" name="Google Shape;383;p17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p17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5" name="Google Shape;385;p17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6" name="Google Shape;386;p17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387" name="Google Shape;387;p17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7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17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391" name="Google Shape;391;p17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7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6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18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395" name="Google Shape;395;p18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6" name="Google Shape;396;p18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397" name="Google Shape;397;p18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18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18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0" name="Google Shape;400;p18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401" name="Google Shape;401;p18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18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03" name="Google Shape;403;p18"/>
          <p:cNvSpPr txBox="1">
            <a:spLocks noGrp="1"/>
          </p:cNvSpPr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4" name="Google Shape;404;p18"/>
          <p:cNvSpPr txBox="1">
            <a:spLocks noGrp="1"/>
          </p:cNvSpPr>
          <p:nvPr>
            <p:ph type="title" idx="2"/>
          </p:nvPr>
        </p:nvSpPr>
        <p:spPr>
          <a:xfrm>
            <a:off x="2938607" y="29480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5" name="Google Shape;405;p18"/>
          <p:cNvSpPr txBox="1">
            <a:spLocks noGrp="1"/>
          </p:cNvSpPr>
          <p:nvPr>
            <p:ph type="subTitle" idx="1"/>
          </p:nvPr>
        </p:nvSpPr>
        <p:spPr>
          <a:xfrm>
            <a:off x="2938600" y="3435675"/>
            <a:ext cx="21753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18"/>
          <p:cNvSpPr txBox="1">
            <a:spLocks noGrp="1"/>
          </p:cNvSpPr>
          <p:nvPr>
            <p:ph type="title" idx="3"/>
          </p:nvPr>
        </p:nvSpPr>
        <p:spPr>
          <a:xfrm>
            <a:off x="5485333" y="294805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07" name="Google Shape;407;p18"/>
          <p:cNvSpPr txBox="1">
            <a:spLocks noGrp="1"/>
          </p:cNvSpPr>
          <p:nvPr>
            <p:ph type="subTitle" idx="4"/>
          </p:nvPr>
        </p:nvSpPr>
        <p:spPr>
          <a:xfrm>
            <a:off x="5485326" y="3435675"/>
            <a:ext cx="21753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8" name="Google Shape;408;p18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8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8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11" name="Google Shape;411;p18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2" name="Google Shape;412;p18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3" name="Google Shape;413;p18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4" name="Google Shape;414;p18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18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416" name="Google Shape;416;p18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8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8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18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420" name="Google Shape;420;p18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8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6_1_1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3" name="Google Shape;423;p19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424" name="Google Shape;424;p19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5" name="Google Shape;425;p19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426" name="Google Shape;426;p19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" name="Google Shape;427;p19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19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" name="Google Shape;429;p19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430" name="Google Shape;430;p19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" name="Google Shape;431;p19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2" name="Google Shape;432;p19"/>
          <p:cNvSpPr txBox="1">
            <a:spLocks noGrp="1"/>
          </p:cNvSpPr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19"/>
          <p:cNvSpPr txBox="1">
            <a:spLocks noGrp="1"/>
          </p:cNvSpPr>
          <p:nvPr>
            <p:ph type="title" idx="2"/>
          </p:nvPr>
        </p:nvSpPr>
        <p:spPr>
          <a:xfrm>
            <a:off x="2391125" y="3151575"/>
            <a:ext cx="1883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4" name="Google Shape;434;p19"/>
          <p:cNvSpPr txBox="1">
            <a:spLocks noGrp="1"/>
          </p:cNvSpPr>
          <p:nvPr>
            <p:ph type="subTitle" idx="1"/>
          </p:nvPr>
        </p:nvSpPr>
        <p:spPr>
          <a:xfrm>
            <a:off x="2391125" y="3486800"/>
            <a:ext cx="18834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19"/>
          <p:cNvSpPr txBox="1">
            <a:spLocks noGrp="1"/>
          </p:cNvSpPr>
          <p:nvPr>
            <p:ph type="title" idx="3"/>
          </p:nvPr>
        </p:nvSpPr>
        <p:spPr>
          <a:xfrm>
            <a:off x="4357102" y="3151575"/>
            <a:ext cx="1883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6" name="Google Shape;436;p19"/>
          <p:cNvSpPr txBox="1">
            <a:spLocks noGrp="1"/>
          </p:cNvSpPr>
          <p:nvPr>
            <p:ph type="subTitle" idx="4"/>
          </p:nvPr>
        </p:nvSpPr>
        <p:spPr>
          <a:xfrm>
            <a:off x="4357102" y="3486800"/>
            <a:ext cx="18834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7" name="Google Shape;437;p19"/>
          <p:cNvSpPr txBox="1">
            <a:spLocks noGrp="1"/>
          </p:cNvSpPr>
          <p:nvPr>
            <p:ph type="title" idx="5"/>
          </p:nvPr>
        </p:nvSpPr>
        <p:spPr>
          <a:xfrm>
            <a:off x="6323085" y="3151575"/>
            <a:ext cx="1883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8" name="Google Shape;438;p19"/>
          <p:cNvSpPr txBox="1">
            <a:spLocks noGrp="1"/>
          </p:cNvSpPr>
          <p:nvPr>
            <p:ph type="subTitle" idx="6"/>
          </p:nvPr>
        </p:nvSpPr>
        <p:spPr>
          <a:xfrm>
            <a:off x="6323085" y="3486800"/>
            <a:ext cx="18834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9" name="Google Shape;439;p19"/>
          <p:cNvSpPr txBox="1">
            <a:spLocks noGrp="1"/>
          </p:cNvSpPr>
          <p:nvPr>
            <p:ph type="title" idx="7" hasCustomPrompt="1"/>
          </p:nvPr>
        </p:nvSpPr>
        <p:spPr>
          <a:xfrm>
            <a:off x="2894825" y="1301958"/>
            <a:ext cx="876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40" name="Google Shape;440;p19"/>
          <p:cNvSpPr txBox="1">
            <a:spLocks noGrp="1"/>
          </p:cNvSpPr>
          <p:nvPr>
            <p:ph type="title" idx="8" hasCustomPrompt="1"/>
          </p:nvPr>
        </p:nvSpPr>
        <p:spPr>
          <a:xfrm>
            <a:off x="4860802" y="1301961"/>
            <a:ext cx="876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41" name="Google Shape;441;p19"/>
          <p:cNvSpPr txBox="1">
            <a:spLocks noGrp="1"/>
          </p:cNvSpPr>
          <p:nvPr>
            <p:ph type="title" idx="9" hasCustomPrompt="1"/>
          </p:nvPr>
        </p:nvSpPr>
        <p:spPr>
          <a:xfrm>
            <a:off x="6826785" y="1301961"/>
            <a:ext cx="876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42" name="Google Shape;442;p19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19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9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45" name="Google Shape;445;p19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6" name="Google Shape;446;p19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7" name="Google Shape;447;p19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8" name="Google Shape;448;p19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" name="Google Shape;449;p19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450" name="Google Shape;450;p19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" name="Google Shape;453;p19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454" name="Google Shape;454;p19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6_1_1_2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0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458" name="Google Shape;458;p20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59" name="Google Shape;459;p20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460" name="Google Shape;460;p20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20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20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3" name="Google Shape;463;p20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464" name="Google Shape;464;p20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20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66" name="Google Shape;466;p20"/>
          <p:cNvSpPr txBox="1">
            <a:spLocks noGrp="1"/>
          </p:cNvSpPr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20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0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0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70" name="Google Shape;470;p20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1" name="Google Shape;471;p20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2" name="Google Shape;472;p20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73" name="Google Shape;473;p20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4" name="Google Shape;474;p20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475" name="Google Shape;475;p20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20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479" name="Google Shape;479;p20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81" name="Google Shape;481;p20"/>
          <p:cNvSpPr txBox="1">
            <a:spLocks noGrp="1"/>
          </p:cNvSpPr>
          <p:nvPr>
            <p:ph type="title" idx="2"/>
          </p:nvPr>
        </p:nvSpPr>
        <p:spPr>
          <a:xfrm>
            <a:off x="3183775" y="1212954"/>
            <a:ext cx="154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2" name="Google Shape;482;p20"/>
          <p:cNvSpPr txBox="1">
            <a:spLocks noGrp="1"/>
          </p:cNvSpPr>
          <p:nvPr>
            <p:ph type="subTitle" idx="1"/>
          </p:nvPr>
        </p:nvSpPr>
        <p:spPr>
          <a:xfrm>
            <a:off x="3272725" y="1587375"/>
            <a:ext cx="13701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20"/>
          <p:cNvSpPr txBox="1">
            <a:spLocks noGrp="1"/>
          </p:cNvSpPr>
          <p:nvPr>
            <p:ph type="title" idx="3"/>
          </p:nvPr>
        </p:nvSpPr>
        <p:spPr>
          <a:xfrm>
            <a:off x="5867456" y="1212954"/>
            <a:ext cx="15480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84" name="Google Shape;484;p20"/>
          <p:cNvSpPr txBox="1">
            <a:spLocks noGrp="1"/>
          </p:cNvSpPr>
          <p:nvPr>
            <p:ph type="subTitle" idx="4"/>
          </p:nvPr>
        </p:nvSpPr>
        <p:spPr>
          <a:xfrm>
            <a:off x="5956406" y="1587375"/>
            <a:ext cx="13701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20"/>
          <p:cNvSpPr txBox="1">
            <a:spLocks noGrp="1"/>
          </p:cNvSpPr>
          <p:nvPr>
            <p:ph type="title" idx="5" hasCustomPrompt="1"/>
          </p:nvPr>
        </p:nvSpPr>
        <p:spPr>
          <a:xfrm>
            <a:off x="3519775" y="2975658"/>
            <a:ext cx="876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486" name="Google Shape;486;p20"/>
          <p:cNvSpPr txBox="1">
            <a:spLocks noGrp="1"/>
          </p:cNvSpPr>
          <p:nvPr>
            <p:ph type="title" idx="6" hasCustomPrompt="1"/>
          </p:nvPr>
        </p:nvSpPr>
        <p:spPr>
          <a:xfrm>
            <a:off x="6203463" y="2975675"/>
            <a:ext cx="876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 1">
  <p:cSld name="CUSTOM_6_1_1_1"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2" name="Google Shape;522;p22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523" name="Google Shape;523;p22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4" name="Google Shape;524;p22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525" name="Google Shape;525;p22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2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2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28" name="Google Shape;528;p22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529" name="Google Shape;529;p22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2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31" name="Google Shape;531;p22"/>
          <p:cNvSpPr txBox="1">
            <a:spLocks noGrp="1"/>
          </p:cNvSpPr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2" name="Google Shape;532;p22"/>
          <p:cNvSpPr txBox="1">
            <a:spLocks noGrp="1"/>
          </p:cNvSpPr>
          <p:nvPr>
            <p:ph type="title" idx="2"/>
          </p:nvPr>
        </p:nvSpPr>
        <p:spPr>
          <a:xfrm>
            <a:off x="2391125" y="2369800"/>
            <a:ext cx="1883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3" name="Google Shape;533;p22"/>
          <p:cNvSpPr txBox="1">
            <a:spLocks noGrp="1"/>
          </p:cNvSpPr>
          <p:nvPr>
            <p:ph type="subTitle" idx="1"/>
          </p:nvPr>
        </p:nvSpPr>
        <p:spPr>
          <a:xfrm>
            <a:off x="2391125" y="1577650"/>
            <a:ext cx="18834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4" name="Google Shape;534;p22"/>
          <p:cNvSpPr txBox="1">
            <a:spLocks noGrp="1"/>
          </p:cNvSpPr>
          <p:nvPr>
            <p:ph type="title" idx="3"/>
          </p:nvPr>
        </p:nvSpPr>
        <p:spPr>
          <a:xfrm>
            <a:off x="6324725" y="2369800"/>
            <a:ext cx="1883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5" name="Google Shape;535;p22"/>
          <p:cNvSpPr txBox="1">
            <a:spLocks noGrp="1"/>
          </p:cNvSpPr>
          <p:nvPr>
            <p:ph type="subTitle" idx="4"/>
          </p:nvPr>
        </p:nvSpPr>
        <p:spPr>
          <a:xfrm>
            <a:off x="6324725" y="1577650"/>
            <a:ext cx="18834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6" name="Google Shape;536;p22"/>
          <p:cNvSpPr txBox="1">
            <a:spLocks noGrp="1"/>
          </p:cNvSpPr>
          <p:nvPr>
            <p:ph type="title" idx="5"/>
          </p:nvPr>
        </p:nvSpPr>
        <p:spPr>
          <a:xfrm>
            <a:off x="4357925" y="3627100"/>
            <a:ext cx="1883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37" name="Google Shape;537;p22"/>
          <p:cNvSpPr txBox="1">
            <a:spLocks noGrp="1"/>
          </p:cNvSpPr>
          <p:nvPr>
            <p:ph type="subTitle" idx="6"/>
          </p:nvPr>
        </p:nvSpPr>
        <p:spPr>
          <a:xfrm>
            <a:off x="4357925" y="2834950"/>
            <a:ext cx="1883400" cy="6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 sz="12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38" name="Google Shape;538;p22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2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2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41" name="Google Shape;541;p22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2" name="Google Shape;542;p22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3" name="Google Shape;543;p22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44" name="Google Shape;544;p22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5" name="Google Shape;545;p22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546" name="Google Shape;546;p22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2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2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9" name="Google Shape;549;p22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550" name="Google Shape;550;p22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2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_2_1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6" name="Google Shape;586;p24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587" name="Google Shape;587;p24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88" name="Google Shape;588;p24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589" name="Google Shape;589;p24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24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24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2" name="Google Shape;592;p24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593" name="Google Shape;593;p24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24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95" name="Google Shape;595;p24"/>
          <p:cNvSpPr txBox="1">
            <a:spLocks noGrp="1"/>
          </p:cNvSpPr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24"/>
          <p:cNvSpPr txBox="1">
            <a:spLocks noGrp="1"/>
          </p:cNvSpPr>
          <p:nvPr>
            <p:ph type="title" idx="2"/>
          </p:nvPr>
        </p:nvSpPr>
        <p:spPr>
          <a:xfrm>
            <a:off x="2467325" y="1387263"/>
            <a:ext cx="184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7" name="Google Shape;597;p24"/>
          <p:cNvSpPr txBox="1">
            <a:spLocks noGrp="1"/>
          </p:cNvSpPr>
          <p:nvPr>
            <p:ph type="subTitle" idx="1"/>
          </p:nvPr>
        </p:nvSpPr>
        <p:spPr>
          <a:xfrm>
            <a:off x="2467400" y="1874888"/>
            <a:ext cx="1843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24"/>
          <p:cNvSpPr txBox="1">
            <a:spLocks noGrp="1"/>
          </p:cNvSpPr>
          <p:nvPr>
            <p:ph type="title" idx="3"/>
          </p:nvPr>
        </p:nvSpPr>
        <p:spPr>
          <a:xfrm>
            <a:off x="2467325" y="2847038"/>
            <a:ext cx="184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99" name="Google Shape;599;p24"/>
          <p:cNvSpPr txBox="1">
            <a:spLocks noGrp="1"/>
          </p:cNvSpPr>
          <p:nvPr>
            <p:ph type="subTitle" idx="4"/>
          </p:nvPr>
        </p:nvSpPr>
        <p:spPr>
          <a:xfrm>
            <a:off x="2467400" y="3334663"/>
            <a:ext cx="1843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24"/>
          <p:cNvSpPr txBox="1">
            <a:spLocks noGrp="1"/>
          </p:cNvSpPr>
          <p:nvPr>
            <p:ph type="title" idx="5"/>
          </p:nvPr>
        </p:nvSpPr>
        <p:spPr>
          <a:xfrm>
            <a:off x="6288050" y="1387263"/>
            <a:ext cx="184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1" name="Google Shape;601;p24"/>
          <p:cNvSpPr txBox="1">
            <a:spLocks noGrp="1"/>
          </p:cNvSpPr>
          <p:nvPr>
            <p:ph type="subTitle" idx="6"/>
          </p:nvPr>
        </p:nvSpPr>
        <p:spPr>
          <a:xfrm>
            <a:off x="6288125" y="1874888"/>
            <a:ext cx="1843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24"/>
          <p:cNvSpPr txBox="1">
            <a:spLocks noGrp="1"/>
          </p:cNvSpPr>
          <p:nvPr>
            <p:ph type="title" idx="7"/>
          </p:nvPr>
        </p:nvSpPr>
        <p:spPr>
          <a:xfrm>
            <a:off x="6288050" y="2847038"/>
            <a:ext cx="1843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03" name="Google Shape;603;p24"/>
          <p:cNvSpPr txBox="1">
            <a:spLocks noGrp="1"/>
          </p:cNvSpPr>
          <p:nvPr>
            <p:ph type="subTitle" idx="8"/>
          </p:nvPr>
        </p:nvSpPr>
        <p:spPr>
          <a:xfrm>
            <a:off x="6288125" y="3334663"/>
            <a:ext cx="18438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4" name="Google Shape;604;p24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24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24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7" name="Google Shape;607;p24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8" name="Google Shape;608;p24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9" name="Google Shape;609;p24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10" name="Google Shape;610;p24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1" name="Google Shape;611;p24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612" name="Google Shape;612;p24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5" name="Google Shape;615;p24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616" name="Google Shape;616;p24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p26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655" name="Google Shape;655;p26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6" name="Google Shape;656;p26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657" name="Google Shape;657;p26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26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26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660;p26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661" name="Google Shape;661;p26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26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63" name="Google Shape;663;p26"/>
          <p:cNvSpPr txBox="1">
            <a:spLocks noGrp="1"/>
          </p:cNvSpPr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4" name="Google Shape;664;p26"/>
          <p:cNvSpPr txBox="1">
            <a:spLocks noGrp="1"/>
          </p:cNvSpPr>
          <p:nvPr>
            <p:ph type="title" idx="2"/>
          </p:nvPr>
        </p:nvSpPr>
        <p:spPr>
          <a:xfrm>
            <a:off x="2391225" y="1569450"/>
            <a:ext cx="1842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65" name="Google Shape;665;p26"/>
          <p:cNvSpPr txBox="1">
            <a:spLocks noGrp="1"/>
          </p:cNvSpPr>
          <p:nvPr>
            <p:ph type="subTitle" idx="1"/>
          </p:nvPr>
        </p:nvSpPr>
        <p:spPr>
          <a:xfrm>
            <a:off x="2391225" y="1980875"/>
            <a:ext cx="1842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26"/>
          <p:cNvSpPr txBox="1">
            <a:spLocks noGrp="1"/>
          </p:cNvSpPr>
          <p:nvPr>
            <p:ph type="title" idx="3"/>
          </p:nvPr>
        </p:nvSpPr>
        <p:spPr>
          <a:xfrm>
            <a:off x="4378153" y="1569450"/>
            <a:ext cx="1842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67" name="Google Shape;667;p26"/>
          <p:cNvSpPr txBox="1">
            <a:spLocks noGrp="1"/>
          </p:cNvSpPr>
          <p:nvPr>
            <p:ph type="subTitle" idx="4"/>
          </p:nvPr>
        </p:nvSpPr>
        <p:spPr>
          <a:xfrm>
            <a:off x="4378152" y="1980875"/>
            <a:ext cx="1842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8" name="Google Shape;668;p26"/>
          <p:cNvSpPr txBox="1">
            <a:spLocks noGrp="1"/>
          </p:cNvSpPr>
          <p:nvPr>
            <p:ph type="title" idx="5"/>
          </p:nvPr>
        </p:nvSpPr>
        <p:spPr>
          <a:xfrm>
            <a:off x="2391225" y="3155250"/>
            <a:ext cx="1842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69" name="Google Shape;669;p26"/>
          <p:cNvSpPr txBox="1">
            <a:spLocks noGrp="1"/>
          </p:cNvSpPr>
          <p:nvPr>
            <p:ph type="subTitle" idx="6"/>
          </p:nvPr>
        </p:nvSpPr>
        <p:spPr>
          <a:xfrm>
            <a:off x="2391225" y="3566675"/>
            <a:ext cx="1842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26"/>
          <p:cNvSpPr txBox="1">
            <a:spLocks noGrp="1"/>
          </p:cNvSpPr>
          <p:nvPr>
            <p:ph type="title" idx="7"/>
          </p:nvPr>
        </p:nvSpPr>
        <p:spPr>
          <a:xfrm>
            <a:off x="4378150" y="3155250"/>
            <a:ext cx="1842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1" name="Google Shape;671;p26"/>
          <p:cNvSpPr txBox="1">
            <a:spLocks noGrp="1"/>
          </p:cNvSpPr>
          <p:nvPr>
            <p:ph type="subTitle" idx="8"/>
          </p:nvPr>
        </p:nvSpPr>
        <p:spPr>
          <a:xfrm>
            <a:off x="4378196" y="3566675"/>
            <a:ext cx="1842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2" name="Google Shape;672;p26"/>
          <p:cNvSpPr txBox="1">
            <a:spLocks noGrp="1"/>
          </p:cNvSpPr>
          <p:nvPr>
            <p:ph type="title" idx="9"/>
          </p:nvPr>
        </p:nvSpPr>
        <p:spPr>
          <a:xfrm>
            <a:off x="6365076" y="1569450"/>
            <a:ext cx="1842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3" name="Google Shape;673;p26"/>
          <p:cNvSpPr txBox="1">
            <a:spLocks noGrp="1"/>
          </p:cNvSpPr>
          <p:nvPr>
            <p:ph type="subTitle" idx="13"/>
          </p:nvPr>
        </p:nvSpPr>
        <p:spPr>
          <a:xfrm>
            <a:off x="6365075" y="1980875"/>
            <a:ext cx="1842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26"/>
          <p:cNvSpPr txBox="1">
            <a:spLocks noGrp="1"/>
          </p:cNvSpPr>
          <p:nvPr>
            <p:ph type="title" idx="14"/>
          </p:nvPr>
        </p:nvSpPr>
        <p:spPr>
          <a:xfrm>
            <a:off x="6365076" y="3155250"/>
            <a:ext cx="1842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675" name="Google Shape;675;p26"/>
          <p:cNvSpPr txBox="1">
            <a:spLocks noGrp="1"/>
          </p:cNvSpPr>
          <p:nvPr>
            <p:ph type="subTitle" idx="15"/>
          </p:nvPr>
        </p:nvSpPr>
        <p:spPr>
          <a:xfrm>
            <a:off x="6365168" y="3566675"/>
            <a:ext cx="18429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26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7" name="Google Shape;677;p26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p26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79" name="Google Shape;679;p26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0" name="Google Shape;680;p26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1" name="Google Shape;681;p26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82" name="Google Shape;682;p26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3" name="Google Shape;683;p26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684" name="Google Shape;684;p26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6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7" name="Google Shape;687;p26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688" name="Google Shape;688;p26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6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29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738" name="Google Shape;738;p29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9" name="Google Shape;739;p29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740" name="Google Shape;740;p29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9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9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3" name="Google Shape;743;p29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744" name="Google Shape;744;p29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29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46" name="Google Shape;746;p29"/>
          <p:cNvSpPr txBox="1"/>
          <p:nvPr/>
        </p:nvSpPr>
        <p:spPr>
          <a:xfrm>
            <a:off x="3663425" y="3193200"/>
            <a:ext cx="3272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and infographics &amp; images by </a:t>
            </a:r>
            <a:r>
              <a:rPr lang="en" sz="10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7" name="Google Shape;747;p29"/>
          <p:cNvSpPr txBox="1">
            <a:spLocks noGrp="1"/>
          </p:cNvSpPr>
          <p:nvPr>
            <p:ph type="title"/>
          </p:nvPr>
        </p:nvSpPr>
        <p:spPr>
          <a:xfrm>
            <a:off x="3578825" y="678700"/>
            <a:ext cx="34347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29"/>
          <p:cNvSpPr txBox="1">
            <a:spLocks noGrp="1"/>
          </p:cNvSpPr>
          <p:nvPr>
            <p:ph type="subTitle" idx="1"/>
          </p:nvPr>
        </p:nvSpPr>
        <p:spPr>
          <a:xfrm>
            <a:off x="3585725" y="1656725"/>
            <a:ext cx="34347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29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29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p29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52" name="Google Shape;752;p29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3" name="Google Shape;753;p29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4" name="Google Shape;754;p29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5" name="Google Shape;755;p29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6" name="Google Shape;756;p29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757" name="Google Shape;757;p29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0" name="Google Shape;760;p29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761" name="Google Shape;761;p29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0"/>
          <p:cNvSpPr/>
          <p:nvPr/>
        </p:nvSpPr>
        <p:spPr>
          <a:xfrm>
            <a:off x="5511937" y="227671"/>
            <a:ext cx="2491200" cy="251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5" name="Google Shape;765;p30"/>
          <p:cNvGrpSpPr/>
          <p:nvPr/>
        </p:nvGrpSpPr>
        <p:grpSpPr>
          <a:xfrm>
            <a:off x="8107044" y="247440"/>
            <a:ext cx="323388" cy="211832"/>
            <a:chOff x="7981350" y="540875"/>
            <a:chExt cx="445500" cy="291779"/>
          </a:xfrm>
        </p:grpSpPr>
        <p:sp>
          <p:nvSpPr>
            <p:cNvPr id="766" name="Google Shape;766;p30"/>
            <p:cNvSpPr/>
            <p:nvPr/>
          </p:nvSpPr>
          <p:spPr>
            <a:xfrm>
              <a:off x="7981350" y="540875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7981350" y="667114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7981350" y="793354"/>
              <a:ext cx="445500" cy="3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30"/>
          <p:cNvGrpSpPr/>
          <p:nvPr/>
        </p:nvGrpSpPr>
        <p:grpSpPr>
          <a:xfrm>
            <a:off x="7742331" y="283445"/>
            <a:ext cx="146689" cy="139689"/>
            <a:chOff x="590233" y="2668119"/>
            <a:chExt cx="56685" cy="54487"/>
          </a:xfrm>
        </p:grpSpPr>
        <p:sp>
          <p:nvSpPr>
            <p:cNvPr id="770" name="Google Shape;770;p30"/>
            <p:cNvSpPr/>
            <p:nvPr/>
          </p:nvSpPr>
          <p:spPr>
            <a:xfrm>
              <a:off x="590233" y="2668119"/>
              <a:ext cx="48504" cy="44139"/>
            </a:xfrm>
            <a:custGeom>
              <a:avLst/>
              <a:gdLst/>
              <a:ahLst/>
              <a:cxnLst/>
              <a:rect l="l" t="t" r="r" b="b"/>
              <a:pathLst>
                <a:path w="1589" h="1446" extrusionOk="0">
                  <a:moveTo>
                    <a:pt x="795" y="143"/>
                  </a:moveTo>
                  <a:cubicBezTo>
                    <a:pt x="946" y="143"/>
                    <a:pt x="1089" y="205"/>
                    <a:pt x="1205" y="312"/>
                  </a:cubicBezTo>
                  <a:cubicBezTo>
                    <a:pt x="1428" y="535"/>
                    <a:pt x="1428" y="910"/>
                    <a:pt x="1205" y="1133"/>
                  </a:cubicBezTo>
                  <a:cubicBezTo>
                    <a:pt x="1094" y="1245"/>
                    <a:pt x="946" y="1300"/>
                    <a:pt x="799" y="1300"/>
                  </a:cubicBezTo>
                  <a:cubicBezTo>
                    <a:pt x="652" y="1300"/>
                    <a:pt x="505" y="1245"/>
                    <a:pt x="393" y="1133"/>
                  </a:cubicBezTo>
                  <a:cubicBezTo>
                    <a:pt x="161" y="910"/>
                    <a:pt x="161" y="535"/>
                    <a:pt x="393" y="312"/>
                  </a:cubicBezTo>
                  <a:cubicBezTo>
                    <a:pt x="500" y="205"/>
                    <a:pt x="652" y="143"/>
                    <a:pt x="795" y="143"/>
                  </a:cubicBezTo>
                  <a:close/>
                  <a:moveTo>
                    <a:pt x="799" y="0"/>
                  </a:moveTo>
                  <a:cubicBezTo>
                    <a:pt x="614" y="0"/>
                    <a:pt x="429" y="72"/>
                    <a:pt x="286" y="214"/>
                  </a:cubicBezTo>
                  <a:cubicBezTo>
                    <a:pt x="1" y="491"/>
                    <a:pt x="1" y="955"/>
                    <a:pt x="286" y="1231"/>
                  </a:cubicBezTo>
                  <a:cubicBezTo>
                    <a:pt x="429" y="1374"/>
                    <a:pt x="616" y="1445"/>
                    <a:pt x="795" y="1445"/>
                  </a:cubicBezTo>
                  <a:cubicBezTo>
                    <a:pt x="982" y="1445"/>
                    <a:pt x="1169" y="1374"/>
                    <a:pt x="1312" y="1231"/>
                  </a:cubicBezTo>
                  <a:cubicBezTo>
                    <a:pt x="1589" y="955"/>
                    <a:pt x="1589" y="491"/>
                    <a:pt x="1312" y="214"/>
                  </a:cubicBezTo>
                  <a:cubicBezTo>
                    <a:pt x="1169" y="72"/>
                    <a:pt x="984" y="0"/>
                    <a:pt x="7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627015" y="2702704"/>
              <a:ext cx="19902" cy="19902"/>
            </a:xfrm>
            <a:custGeom>
              <a:avLst/>
              <a:gdLst/>
              <a:ahLst/>
              <a:cxnLst/>
              <a:rect l="l" t="t" r="r" b="b"/>
              <a:pathLst>
                <a:path w="652" h="652" extrusionOk="0">
                  <a:moveTo>
                    <a:pt x="107" y="0"/>
                  </a:moveTo>
                  <a:lnTo>
                    <a:pt x="0" y="98"/>
                  </a:lnTo>
                  <a:lnTo>
                    <a:pt x="553" y="651"/>
                  </a:lnTo>
                  <a:lnTo>
                    <a:pt x="651" y="544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2" name="Google Shape;772;p30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p30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4" name="Google Shape;774;p30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75" name="Google Shape;775;p30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76" name="Google Shape;776;p30"/>
          <p:cNvGrpSpPr/>
          <p:nvPr/>
        </p:nvGrpSpPr>
        <p:grpSpPr>
          <a:xfrm>
            <a:off x="4504042" y="4522157"/>
            <a:ext cx="2469817" cy="251415"/>
            <a:chOff x="4885042" y="4630334"/>
            <a:chExt cx="2469817" cy="251415"/>
          </a:xfrm>
        </p:grpSpPr>
        <p:sp>
          <p:nvSpPr>
            <p:cNvPr id="777" name="Google Shape;777;p30"/>
            <p:cNvSpPr/>
            <p:nvPr/>
          </p:nvSpPr>
          <p:spPr>
            <a:xfrm>
              <a:off x="4885042" y="4711368"/>
              <a:ext cx="115200" cy="88562"/>
            </a:xfrm>
            <a:custGeom>
              <a:avLst/>
              <a:gdLst/>
              <a:ahLst/>
              <a:cxnLst/>
              <a:rect l="l" t="t" r="r" b="b"/>
              <a:pathLst>
                <a:path w="17930" h="13784" extrusionOk="0">
                  <a:moveTo>
                    <a:pt x="12887" y="1"/>
                  </a:moveTo>
                  <a:cubicBezTo>
                    <a:pt x="11206" y="1"/>
                    <a:pt x="9861" y="897"/>
                    <a:pt x="8965" y="2018"/>
                  </a:cubicBezTo>
                  <a:cubicBezTo>
                    <a:pt x="7956" y="897"/>
                    <a:pt x="6612" y="1"/>
                    <a:pt x="5043" y="1"/>
                  </a:cubicBezTo>
                  <a:cubicBezTo>
                    <a:pt x="2241" y="1"/>
                    <a:pt x="0" y="2242"/>
                    <a:pt x="0" y="5043"/>
                  </a:cubicBezTo>
                  <a:cubicBezTo>
                    <a:pt x="0" y="6500"/>
                    <a:pt x="560" y="7733"/>
                    <a:pt x="1457" y="8517"/>
                  </a:cubicBezTo>
                  <a:cubicBezTo>
                    <a:pt x="2241" y="9413"/>
                    <a:pt x="5603" y="12103"/>
                    <a:pt x="8853" y="13784"/>
                  </a:cubicBezTo>
                  <a:cubicBezTo>
                    <a:pt x="11766" y="11879"/>
                    <a:pt x="15464" y="9413"/>
                    <a:pt x="16249" y="8517"/>
                  </a:cubicBezTo>
                  <a:cubicBezTo>
                    <a:pt x="17257" y="7733"/>
                    <a:pt x="17817" y="6276"/>
                    <a:pt x="17817" y="4931"/>
                  </a:cubicBezTo>
                  <a:cubicBezTo>
                    <a:pt x="17929" y="2242"/>
                    <a:pt x="15688" y="1"/>
                    <a:pt x="12887" y="1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8" name="Google Shape;778;p30"/>
            <p:cNvGrpSpPr/>
            <p:nvPr/>
          </p:nvGrpSpPr>
          <p:grpSpPr>
            <a:xfrm>
              <a:off x="7259094" y="4707805"/>
              <a:ext cx="95765" cy="95765"/>
              <a:chOff x="5925100" y="2102500"/>
              <a:chExt cx="372625" cy="372625"/>
            </a:xfrm>
          </p:grpSpPr>
          <p:sp>
            <p:nvSpPr>
              <p:cNvPr id="779" name="Google Shape;779;p30"/>
              <p:cNvSpPr/>
              <p:nvPr/>
            </p:nvSpPr>
            <p:spPr>
              <a:xfrm>
                <a:off x="5925100" y="2102500"/>
                <a:ext cx="372625" cy="372625"/>
              </a:xfrm>
              <a:custGeom>
                <a:avLst/>
                <a:gdLst/>
                <a:ahLst/>
                <a:cxnLst/>
                <a:rect l="l" t="t" r="r" b="b"/>
                <a:pathLst>
                  <a:path w="14905" h="14905" extrusionOk="0">
                    <a:moveTo>
                      <a:pt x="14904" y="7396"/>
                    </a:moveTo>
                    <a:cubicBezTo>
                      <a:pt x="14904" y="11542"/>
                      <a:pt x="11542" y="14904"/>
                      <a:pt x="7396" y="14904"/>
                    </a:cubicBezTo>
                    <a:cubicBezTo>
                      <a:pt x="3362" y="14904"/>
                      <a:pt x="0" y="11542"/>
                      <a:pt x="0" y="7396"/>
                    </a:cubicBezTo>
                    <a:cubicBezTo>
                      <a:pt x="0" y="3362"/>
                      <a:pt x="3362" y="0"/>
                      <a:pt x="7396" y="0"/>
                    </a:cubicBezTo>
                    <a:cubicBezTo>
                      <a:pt x="11542" y="0"/>
                      <a:pt x="14904" y="3362"/>
                      <a:pt x="14904" y="739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0"/>
              <p:cNvSpPr/>
              <p:nvPr/>
            </p:nvSpPr>
            <p:spPr>
              <a:xfrm>
                <a:off x="6110000" y="2214550"/>
                <a:ext cx="25" cy="151300"/>
              </a:xfrm>
              <a:custGeom>
                <a:avLst/>
                <a:gdLst/>
                <a:ahLst/>
                <a:cxnLst/>
                <a:rect l="l" t="t" r="r" b="b"/>
                <a:pathLst>
                  <a:path w="1" h="6052" fill="none" extrusionOk="0">
                    <a:moveTo>
                      <a:pt x="0" y="1"/>
                    </a:moveTo>
                    <a:lnTo>
                      <a:pt x="0" y="6052"/>
                    </a:lnTo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 w="9525" cap="flat" cmpd="sng">
                <a:solidFill>
                  <a:srgbClr val="2A2747"/>
                </a:solidFill>
                <a:prstDash val="solid"/>
                <a:miter lim="1120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30"/>
              <p:cNvSpPr/>
              <p:nvPr/>
            </p:nvSpPr>
            <p:spPr>
              <a:xfrm>
                <a:off x="6034350" y="2287400"/>
                <a:ext cx="151300" cy="25"/>
              </a:xfrm>
              <a:custGeom>
                <a:avLst/>
                <a:gdLst/>
                <a:ahLst/>
                <a:cxnLst/>
                <a:rect l="l" t="t" r="r" b="b"/>
                <a:pathLst>
                  <a:path w="6052" h="1" fill="none" extrusionOk="0">
                    <a:moveTo>
                      <a:pt x="6052" y="0"/>
                    </a:moveTo>
                    <a:lnTo>
                      <a:pt x="1" y="0"/>
                    </a:lnTo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 w="9525" cap="flat" cmpd="sng">
                <a:solidFill>
                  <a:srgbClr val="2A2747"/>
                </a:solidFill>
                <a:prstDash val="solid"/>
                <a:miter lim="112058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30"/>
            <p:cNvGrpSpPr/>
            <p:nvPr/>
          </p:nvGrpSpPr>
          <p:grpSpPr>
            <a:xfrm>
              <a:off x="6004324" y="4630334"/>
              <a:ext cx="251415" cy="251415"/>
              <a:chOff x="5664289" y="4604097"/>
              <a:chExt cx="302399" cy="302399"/>
            </a:xfrm>
          </p:grpSpPr>
          <p:sp>
            <p:nvSpPr>
              <p:cNvPr id="783" name="Google Shape;783;p30"/>
              <p:cNvSpPr/>
              <p:nvPr/>
            </p:nvSpPr>
            <p:spPr>
              <a:xfrm>
                <a:off x="5664289" y="4604097"/>
                <a:ext cx="302399" cy="302399"/>
              </a:xfrm>
              <a:custGeom>
                <a:avLst/>
                <a:gdLst/>
                <a:ahLst/>
                <a:cxnLst/>
                <a:rect l="l" t="t" r="r" b="b"/>
                <a:pathLst>
                  <a:path w="47066" h="47066" extrusionOk="0">
                    <a:moveTo>
                      <a:pt x="47066" y="23533"/>
                    </a:moveTo>
                    <a:cubicBezTo>
                      <a:pt x="47066" y="36532"/>
                      <a:pt x="36532" y="47065"/>
                      <a:pt x="23533" y="47065"/>
                    </a:cubicBezTo>
                    <a:cubicBezTo>
                      <a:pt x="10534" y="47065"/>
                      <a:pt x="1" y="36532"/>
                      <a:pt x="1" y="23533"/>
                    </a:cubicBezTo>
                    <a:cubicBezTo>
                      <a:pt x="1" y="10534"/>
                      <a:pt x="10534" y="1"/>
                      <a:pt x="23533" y="1"/>
                    </a:cubicBezTo>
                    <a:cubicBezTo>
                      <a:pt x="36532" y="1"/>
                      <a:pt x="47066" y="10534"/>
                      <a:pt x="47066" y="23533"/>
                    </a:cubicBezTo>
                    <a:close/>
                  </a:path>
                </a:pathLst>
              </a:custGeom>
              <a:gradFill>
                <a:gsLst>
                  <a:gs pos="0">
                    <a:srgbClr val="DDFFB2"/>
                  </a:gs>
                  <a:gs pos="50000">
                    <a:srgbClr val="D5F979"/>
                  </a:gs>
                  <a:gs pos="100000">
                    <a:srgbClr val="A9F5B4"/>
                  </a:gs>
                </a:gsLst>
                <a:lin ang="10800025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30"/>
              <p:cNvSpPr/>
              <p:nvPr/>
            </p:nvSpPr>
            <p:spPr>
              <a:xfrm>
                <a:off x="5787402" y="4712088"/>
                <a:ext cx="89288" cy="102961"/>
              </a:xfrm>
              <a:custGeom>
                <a:avLst/>
                <a:gdLst/>
                <a:ahLst/>
                <a:cxnLst/>
                <a:rect l="l" t="t" r="r" b="b"/>
                <a:pathLst>
                  <a:path w="13897" h="16025" extrusionOk="0">
                    <a:moveTo>
                      <a:pt x="1" y="1"/>
                    </a:moveTo>
                    <a:lnTo>
                      <a:pt x="1" y="16025"/>
                    </a:lnTo>
                    <a:lnTo>
                      <a:pt x="13896" y="80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1716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785;p30"/>
            <p:cNvGrpSpPr/>
            <p:nvPr/>
          </p:nvGrpSpPr>
          <p:grpSpPr>
            <a:xfrm>
              <a:off x="6722136" y="4721484"/>
              <a:ext cx="70559" cy="69120"/>
              <a:chOff x="4815725" y="2155725"/>
              <a:chExt cx="274550" cy="268950"/>
            </a:xfrm>
          </p:grpSpPr>
          <p:sp>
            <p:nvSpPr>
              <p:cNvPr id="786" name="Google Shape;786;p30"/>
              <p:cNvSpPr/>
              <p:nvPr/>
            </p:nvSpPr>
            <p:spPr>
              <a:xfrm>
                <a:off x="4815725" y="2155725"/>
                <a:ext cx="2353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9414" h="10758" extrusionOk="0">
                    <a:moveTo>
                      <a:pt x="0" y="0"/>
                    </a:moveTo>
                    <a:lnTo>
                      <a:pt x="0" y="10758"/>
                    </a:lnTo>
                    <a:lnTo>
                      <a:pt x="9413" y="52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30"/>
              <p:cNvSpPr/>
              <p:nvPr/>
            </p:nvSpPr>
            <p:spPr>
              <a:xfrm>
                <a:off x="5042625" y="2155725"/>
                <a:ext cx="476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10758" extrusionOk="0">
                    <a:moveTo>
                      <a:pt x="1" y="0"/>
                    </a:moveTo>
                    <a:lnTo>
                      <a:pt x="1" y="10758"/>
                    </a:lnTo>
                    <a:lnTo>
                      <a:pt x="1906" y="10758"/>
                    </a:lnTo>
                    <a:lnTo>
                      <a:pt x="19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8" name="Google Shape;788;p30"/>
            <p:cNvGrpSpPr/>
            <p:nvPr/>
          </p:nvGrpSpPr>
          <p:grpSpPr>
            <a:xfrm>
              <a:off x="5466640" y="4721484"/>
              <a:ext cx="71285" cy="69120"/>
              <a:chOff x="2636175" y="2155725"/>
              <a:chExt cx="277375" cy="268950"/>
            </a:xfrm>
          </p:grpSpPr>
          <p:sp>
            <p:nvSpPr>
              <p:cNvPr id="789" name="Google Shape;789;p30"/>
              <p:cNvSpPr/>
              <p:nvPr/>
            </p:nvSpPr>
            <p:spPr>
              <a:xfrm>
                <a:off x="2678200" y="2155725"/>
                <a:ext cx="2353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9414" h="10758" extrusionOk="0">
                    <a:moveTo>
                      <a:pt x="9413" y="0"/>
                    </a:moveTo>
                    <a:lnTo>
                      <a:pt x="0" y="5267"/>
                    </a:lnTo>
                    <a:lnTo>
                      <a:pt x="9413" y="10758"/>
                    </a:lnTo>
                    <a:lnTo>
                      <a:pt x="94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30"/>
              <p:cNvSpPr/>
              <p:nvPr/>
            </p:nvSpPr>
            <p:spPr>
              <a:xfrm>
                <a:off x="2636175" y="2155725"/>
                <a:ext cx="50450" cy="26895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10758" extrusionOk="0">
                    <a:moveTo>
                      <a:pt x="0" y="0"/>
                    </a:moveTo>
                    <a:lnTo>
                      <a:pt x="0" y="10758"/>
                    </a:lnTo>
                    <a:lnTo>
                      <a:pt x="2017" y="10758"/>
                    </a:lnTo>
                    <a:lnTo>
                      <a:pt x="201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1" name="Google Shape;791;p30"/>
          <p:cNvGrpSpPr/>
          <p:nvPr/>
        </p:nvGrpSpPr>
        <p:grpSpPr>
          <a:xfrm>
            <a:off x="2705200" y="4862825"/>
            <a:ext cx="6067500" cy="89400"/>
            <a:chOff x="2705200" y="4934263"/>
            <a:chExt cx="6067500" cy="89400"/>
          </a:xfrm>
        </p:grpSpPr>
        <p:cxnSp>
          <p:nvCxnSpPr>
            <p:cNvPr id="792" name="Google Shape;792;p30"/>
            <p:cNvCxnSpPr/>
            <p:nvPr/>
          </p:nvCxnSpPr>
          <p:spPr>
            <a:xfrm>
              <a:off x="2705200" y="4980950"/>
              <a:ext cx="6067500" cy="0"/>
            </a:xfrm>
            <a:prstGeom prst="straightConnector1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3" name="Google Shape;793;p30"/>
            <p:cNvCxnSpPr/>
            <p:nvPr/>
          </p:nvCxnSpPr>
          <p:spPr>
            <a:xfrm>
              <a:off x="2705200" y="4980950"/>
              <a:ext cx="4269000" cy="0"/>
            </a:xfrm>
            <a:prstGeom prst="straightConnector1">
              <a:avLst/>
            </a:prstGeom>
            <a:noFill/>
            <a:ln w="28575" cap="flat" cmpd="sng">
              <a:solidFill>
                <a:srgbClr val="88C59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4" name="Google Shape;794;p30"/>
            <p:cNvSpPr/>
            <p:nvPr/>
          </p:nvSpPr>
          <p:spPr>
            <a:xfrm>
              <a:off x="6918125" y="4934263"/>
              <a:ext cx="89400" cy="89400"/>
            </a:xfrm>
            <a:prstGeom prst="ellipse">
              <a:avLst/>
            </a:prstGeom>
            <a:solidFill>
              <a:srgbClr val="88C5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5" name="Google Shape;795;p30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96" name="Google Shape;796;p30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797" name="Google Shape;797;p30"/>
          <p:cNvGrpSpPr/>
          <p:nvPr/>
        </p:nvGrpSpPr>
        <p:grpSpPr>
          <a:xfrm>
            <a:off x="0" y="234600"/>
            <a:ext cx="2168006" cy="3817925"/>
            <a:chOff x="0" y="184950"/>
            <a:chExt cx="2489100" cy="4773600"/>
          </a:xfrm>
        </p:grpSpPr>
        <p:sp>
          <p:nvSpPr>
            <p:cNvPr id="798" name="Google Shape;798;p30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0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name="adj" fmla="val 111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1" name="Google Shape;801;p30"/>
          <p:cNvSpPr txBox="1"/>
          <p:nvPr/>
        </p:nvSpPr>
        <p:spPr>
          <a:xfrm>
            <a:off x="429284" y="1207613"/>
            <a:ext cx="1186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PLAYLIST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02" name="Google Shape;802;p30"/>
          <p:cNvGrpSpPr/>
          <p:nvPr/>
        </p:nvGrpSpPr>
        <p:grpSpPr>
          <a:xfrm>
            <a:off x="156230" y="1265599"/>
            <a:ext cx="222708" cy="222689"/>
            <a:chOff x="4436963" y="889641"/>
            <a:chExt cx="363309" cy="363278"/>
          </a:xfrm>
        </p:grpSpPr>
        <p:sp>
          <p:nvSpPr>
            <p:cNvPr id="803" name="Google Shape;803;p30"/>
            <p:cNvSpPr/>
            <p:nvPr/>
          </p:nvSpPr>
          <p:spPr>
            <a:xfrm>
              <a:off x="4565503" y="978133"/>
              <a:ext cx="135897" cy="186569"/>
            </a:xfrm>
            <a:custGeom>
              <a:avLst/>
              <a:gdLst/>
              <a:ahLst/>
              <a:cxnLst/>
              <a:rect l="l" t="t" r="r" b="b"/>
              <a:pathLst>
                <a:path w="4452" h="6112" extrusionOk="0">
                  <a:moveTo>
                    <a:pt x="696" y="1330"/>
                  </a:moveTo>
                  <a:lnTo>
                    <a:pt x="3212" y="3051"/>
                  </a:lnTo>
                  <a:lnTo>
                    <a:pt x="696" y="4782"/>
                  </a:lnTo>
                  <a:lnTo>
                    <a:pt x="696" y="1330"/>
                  </a:lnTo>
                  <a:close/>
                  <a:moveTo>
                    <a:pt x="0" y="0"/>
                  </a:moveTo>
                  <a:lnTo>
                    <a:pt x="0" y="6111"/>
                  </a:lnTo>
                  <a:lnTo>
                    <a:pt x="4452" y="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436963" y="889641"/>
              <a:ext cx="363309" cy="363278"/>
            </a:xfrm>
            <a:custGeom>
              <a:avLst/>
              <a:gdLst/>
              <a:ahLst/>
              <a:cxnLst/>
              <a:rect l="l" t="t" r="r" b="b"/>
              <a:pathLst>
                <a:path w="11902" h="11901" extrusionOk="0">
                  <a:moveTo>
                    <a:pt x="5951" y="705"/>
                  </a:moveTo>
                  <a:cubicBezTo>
                    <a:pt x="8850" y="705"/>
                    <a:pt x="11205" y="3060"/>
                    <a:pt x="11205" y="5950"/>
                  </a:cubicBezTo>
                  <a:cubicBezTo>
                    <a:pt x="11205" y="8850"/>
                    <a:pt x="8850" y="11205"/>
                    <a:pt x="5951" y="11205"/>
                  </a:cubicBezTo>
                  <a:cubicBezTo>
                    <a:pt x="3051" y="11205"/>
                    <a:pt x="696" y="8850"/>
                    <a:pt x="696" y="5950"/>
                  </a:cubicBezTo>
                  <a:cubicBezTo>
                    <a:pt x="696" y="3060"/>
                    <a:pt x="3051" y="705"/>
                    <a:pt x="5951" y="705"/>
                  </a:cubicBezTo>
                  <a:close/>
                  <a:moveTo>
                    <a:pt x="5951" y="0"/>
                  </a:moveTo>
                  <a:cubicBezTo>
                    <a:pt x="2677" y="0"/>
                    <a:pt x="0" y="2676"/>
                    <a:pt x="0" y="5950"/>
                  </a:cubicBezTo>
                  <a:cubicBezTo>
                    <a:pt x="0" y="9233"/>
                    <a:pt x="2677" y="11901"/>
                    <a:pt x="5951" y="11901"/>
                  </a:cubicBezTo>
                  <a:cubicBezTo>
                    <a:pt x="9225" y="11901"/>
                    <a:pt x="11901" y="9233"/>
                    <a:pt x="11901" y="5950"/>
                  </a:cubicBezTo>
                  <a:cubicBezTo>
                    <a:pt x="11901" y="2676"/>
                    <a:pt x="9225" y="0"/>
                    <a:pt x="5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5" name="Google Shape;805;p30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30">
            <a:hlinkClick r:id="rId3" action="ppaction://hlinksldjump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TABLE OF CONTENTS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7" name="Google Shape;807;p30"/>
          <p:cNvSpPr/>
          <p:nvPr/>
        </p:nvSpPr>
        <p:spPr>
          <a:xfrm>
            <a:off x="523226" y="158956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08" name="Google Shape;808;p30">
            <a:hlinkClick r:id="rId4" action="ppaction://hlinksldjump"/>
          </p:cNvPr>
          <p:cNvSpPr txBox="1"/>
          <p:nvPr/>
        </p:nvSpPr>
        <p:spPr>
          <a:xfrm>
            <a:off x="917288" y="151621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4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Problem Vs Solution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09" name="Google Shape;809;p30">
            <a:hlinkClick r:id="rId5" action="ppaction://hlinksldjump"/>
          </p:cNvPr>
          <p:cNvSpPr txBox="1"/>
          <p:nvPr/>
        </p:nvSpPr>
        <p:spPr>
          <a:xfrm>
            <a:off x="917288" y="202644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5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Main Product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0" name="Google Shape;810;p30">
            <a:hlinkClick r:id="rId5" action="ppaction://hlinksldjump"/>
          </p:cNvPr>
          <p:cNvSpPr txBox="1"/>
          <p:nvPr/>
        </p:nvSpPr>
        <p:spPr>
          <a:xfrm>
            <a:off x="917288" y="253666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5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Market &amp; Competition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11" name="Google Shape;811;p30">
            <a:hlinkClick r:id="rId6" action="ppaction://hlinksldjump"/>
          </p:cNvPr>
          <p:cNvSpPr txBox="1"/>
          <p:nvPr/>
        </p:nvSpPr>
        <p:spPr>
          <a:xfrm>
            <a:off x="917288" y="3046892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chemeClr val="lt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  <a:hlinkClick r:id="rId6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Business Model</a:t>
            </a:r>
            <a:endParaRPr sz="1200" i="1">
              <a:solidFill>
                <a:schemeClr val="lt1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812" name="Google Shape;812;p30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3" name="Google Shape;813;p30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4" name="Google Shape;814;p30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5" name="Google Shape;815;p30"/>
          <p:cNvSpPr/>
          <p:nvPr/>
        </p:nvSpPr>
        <p:spPr>
          <a:xfrm>
            <a:off x="523226" y="2099792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6" name="Google Shape;816;p30"/>
          <p:cNvSpPr/>
          <p:nvPr/>
        </p:nvSpPr>
        <p:spPr>
          <a:xfrm>
            <a:off x="523226" y="2610017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7" name="Google Shape;817;p30"/>
          <p:cNvSpPr/>
          <p:nvPr/>
        </p:nvSpPr>
        <p:spPr>
          <a:xfrm>
            <a:off x="523226" y="3120242"/>
            <a:ext cx="329100" cy="3291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18" name="Google Shape;818;p30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19" name="Google Shape;819;p30"/>
          <p:cNvGrpSpPr/>
          <p:nvPr/>
        </p:nvGrpSpPr>
        <p:grpSpPr>
          <a:xfrm>
            <a:off x="171571" y="3727018"/>
            <a:ext cx="192025" cy="201167"/>
            <a:chOff x="848108" y="2667020"/>
            <a:chExt cx="53144" cy="56135"/>
          </a:xfrm>
        </p:grpSpPr>
        <p:sp>
          <p:nvSpPr>
            <p:cNvPr id="820" name="Google Shape;820;p30"/>
            <p:cNvSpPr/>
            <p:nvPr/>
          </p:nvSpPr>
          <p:spPr>
            <a:xfrm>
              <a:off x="859005" y="2667020"/>
              <a:ext cx="31349" cy="31349"/>
            </a:xfrm>
            <a:custGeom>
              <a:avLst/>
              <a:gdLst/>
              <a:ahLst/>
              <a:cxnLst/>
              <a:rect l="l" t="t" r="r" b="b"/>
              <a:pathLst>
                <a:path w="1027" h="1027" extrusionOk="0">
                  <a:moveTo>
                    <a:pt x="518" y="143"/>
                  </a:moveTo>
                  <a:cubicBezTo>
                    <a:pt x="723" y="143"/>
                    <a:pt x="884" y="313"/>
                    <a:pt x="884" y="509"/>
                  </a:cubicBezTo>
                  <a:cubicBezTo>
                    <a:pt x="884" y="714"/>
                    <a:pt x="723" y="884"/>
                    <a:pt x="518" y="884"/>
                  </a:cubicBezTo>
                  <a:cubicBezTo>
                    <a:pt x="313" y="884"/>
                    <a:pt x="144" y="714"/>
                    <a:pt x="144" y="509"/>
                  </a:cubicBezTo>
                  <a:cubicBezTo>
                    <a:pt x="144" y="313"/>
                    <a:pt x="313" y="143"/>
                    <a:pt x="518" y="143"/>
                  </a:cubicBezTo>
                  <a:close/>
                  <a:moveTo>
                    <a:pt x="518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18" y="1026"/>
                  </a:cubicBezTo>
                  <a:cubicBezTo>
                    <a:pt x="804" y="1026"/>
                    <a:pt x="1027" y="794"/>
                    <a:pt x="1027" y="509"/>
                  </a:cubicBezTo>
                  <a:cubicBezTo>
                    <a:pt x="1027" y="232"/>
                    <a:pt x="804" y="0"/>
                    <a:pt x="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848108" y="2705695"/>
              <a:ext cx="53144" cy="17460"/>
            </a:xfrm>
            <a:custGeom>
              <a:avLst/>
              <a:gdLst/>
              <a:ahLst/>
              <a:cxnLst/>
              <a:rect l="l" t="t" r="r" b="b"/>
              <a:pathLst>
                <a:path w="1741" h="572" extrusionOk="0">
                  <a:moveTo>
                    <a:pt x="875" y="0"/>
                  </a:moveTo>
                  <a:cubicBezTo>
                    <a:pt x="518" y="0"/>
                    <a:pt x="179" y="188"/>
                    <a:pt x="1" y="500"/>
                  </a:cubicBezTo>
                  <a:lnTo>
                    <a:pt x="126" y="571"/>
                  </a:lnTo>
                  <a:cubicBezTo>
                    <a:pt x="286" y="304"/>
                    <a:pt x="563" y="143"/>
                    <a:pt x="875" y="143"/>
                  </a:cubicBezTo>
                  <a:cubicBezTo>
                    <a:pt x="1179" y="143"/>
                    <a:pt x="1464" y="304"/>
                    <a:pt x="1616" y="571"/>
                  </a:cubicBezTo>
                  <a:lnTo>
                    <a:pt x="1741" y="500"/>
                  </a:lnTo>
                  <a:cubicBezTo>
                    <a:pt x="1562" y="188"/>
                    <a:pt x="1232" y="0"/>
                    <a:pt x="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" name="Google Shape;822;p30">
            <a:hlinkClick r:id="rId7" action="ppaction://hlinksldjump"/>
          </p:cNvPr>
          <p:cNvSpPr txBox="1"/>
          <p:nvPr/>
        </p:nvSpPr>
        <p:spPr>
          <a:xfrm>
            <a:off x="420879" y="3663051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7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THANKS!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3" name="Google Shape;823;p30">
            <a:hlinkClick r:id="rId8" action="ppaction://hlinksldjump"/>
          </p:cNvPr>
          <p:cNvSpPr txBox="1"/>
          <p:nvPr/>
        </p:nvSpPr>
        <p:spPr>
          <a:xfrm>
            <a:off x="420879" y="298293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8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HOME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3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36" name="Google Shape;36;p3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3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38" name="Google Shape;38;p3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1" name="Google Shape;41;p3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4" name="Google Shape;44;p3"/>
          <p:cNvSpPr txBox="1">
            <a:spLocks noGrp="1"/>
          </p:cNvSpPr>
          <p:nvPr>
            <p:ph type="title"/>
          </p:nvPr>
        </p:nvSpPr>
        <p:spPr>
          <a:xfrm>
            <a:off x="2673275" y="2575625"/>
            <a:ext cx="5252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5" name="Google Shape;45;p3"/>
          <p:cNvSpPr txBox="1">
            <a:spLocks noGrp="1"/>
          </p:cNvSpPr>
          <p:nvPr>
            <p:ph type="title" idx="2" hasCustomPrompt="1"/>
          </p:nvPr>
        </p:nvSpPr>
        <p:spPr>
          <a:xfrm>
            <a:off x="4567625" y="1422725"/>
            <a:ext cx="146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3"/>
          <p:cNvSpPr txBox="1">
            <a:spLocks noGrp="1"/>
          </p:cNvSpPr>
          <p:nvPr>
            <p:ph type="subTitle" idx="1"/>
          </p:nvPr>
        </p:nvSpPr>
        <p:spPr>
          <a:xfrm>
            <a:off x="2673275" y="3352825"/>
            <a:ext cx="52527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3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" name="Google Shape;50;p3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1" name="Google Shape;51;p3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" name="Google Shape;52;p3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" name="Google Shape;53;p3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" name="Google Shape;54;p3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55" name="Google Shape;55;p3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" name="Google Shape;58;p3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59" name="Google Shape;59;p3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 rot="-13826">
            <a:off x="1526658" y="1137885"/>
            <a:ext cx="3207626" cy="205291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 rot="-13894">
            <a:off x="1532168" y="3178851"/>
            <a:ext cx="2078417" cy="7926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25163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 rot="-20828">
            <a:off x="1651141" y="2117894"/>
            <a:ext cx="2921454" cy="741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rot="-20862">
            <a:off x="1651385" y="1374690"/>
            <a:ext cx="2076338" cy="741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 rot="-21016">
            <a:off x="1650909" y="2854842"/>
            <a:ext cx="2797252" cy="741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10780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solidFill>
          <a:schemeClr val="lt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006400" y="1053700"/>
            <a:ext cx="5900100" cy="3025500"/>
          </a:xfrm>
          <a:prstGeom prst="rect">
            <a:avLst/>
          </a:prstGeom>
        </p:spPr>
        <p:txBody>
          <a:bodyPr spcFirstLastPara="1" wrap="square" lIns="0" tIns="182875" rIns="0" bIns="0" anchor="ctr" anchorCtr="0">
            <a:noAutofit/>
          </a:bodyPr>
          <a:lstStyle>
            <a:lvl1pPr marL="457200" lvl="0" indent="-3175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rabicPeriod"/>
              <a:defRPr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uli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uli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930200" y="627400"/>
            <a:ext cx="77292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96161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solidFill>
          <a:schemeClr val="lt1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207615" y="316994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1"/>
          </p:nvPr>
        </p:nvSpPr>
        <p:spPr>
          <a:xfrm>
            <a:off x="1340755" y="3793130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 idx="2"/>
          </p:nvPr>
        </p:nvSpPr>
        <p:spPr>
          <a:xfrm>
            <a:off x="5610185" y="316981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3"/>
          </p:nvPr>
        </p:nvSpPr>
        <p:spPr>
          <a:xfrm>
            <a:off x="5743324" y="3793130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title" idx="4"/>
          </p:nvPr>
        </p:nvSpPr>
        <p:spPr>
          <a:xfrm>
            <a:off x="930200" y="627400"/>
            <a:ext cx="35085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64136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9726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chemeClr val="lt1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 rot="-45610">
            <a:off x="938266" y="1212165"/>
            <a:ext cx="3437103" cy="30431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930200" y="627400"/>
            <a:ext cx="362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87753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369825" y="450150"/>
            <a:ext cx="4006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2161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solidFill>
          <a:schemeClr val="lt1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 rot="-20828">
            <a:off x="4927741" y="2422694"/>
            <a:ext cx="2921454" cy="741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title" idx="2" hasCustomPrompt="1"/>
          </p:nvPr>
        </p:nvSpPr>
        <p:spPr>
          <a:xfrm rot="-20862">
            <a:off x="5772849" y="1679490"/>
            <a:ext cx="2076338" cy="741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 rot="-21016">
            <a:off x="5051942" y="3159642"/>
            <a:ext cx="2797252" cy="7413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ming Soon"/>
              <a:buNone/>
              <a:defRPr>
                <a:solidFill>
                  <a:schemeClr val="dk1"/>
                </a:solidFill>
                <a:latin typeface="Coming Soon"/>
                <a:ea typeface="Coming Soon"/>
                <a:cs typeface="Coming Soon"/>
                <a:sym typeface="Coming Soo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16772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body" idx="1"/>
          </p:nvPr>
        </p:nvSpPr>
        <p:spPr>
          <a:xfrm>
            <a:off x="920425" y="1532800"/>
            <a:ext cx="4280100" cy="5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ligraffitti"/>
              <a:buNone/>
              <a:defRPr sz="36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807191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1874850" y="1278625"/>
            <a:ext cx="53943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body" idx="1"/>
          </p:nvPr>
        </p:nvSpPr>
        <p:spPr>
          <a:xfrm>
            <a:off x="2220000" y="3203450"/>
            <a:ext cx="4704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2447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5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80" name="Google Shape;80;p5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" name="Google Shape;81;p5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82" name="Google Shape;82;p5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5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5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5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86" name="Google Shape;86;p5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5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8" name="Google Shape;88;p5"/>
          <p:cNvSpPr txBox="1">
            <a:spLocks noGrp="1"/>
          </p:cNvSpPr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5"/>
          <p:cNvSpPr txBox="1">
            <a:spLocks noGrp="1"/>
          </p:cNvSpPr>
          <p:nvPr>
            <p:ph type="title" idx="2"/>
          </p:nvPr>
        </p:nvSpPr>
        <p:spPr>
          <a:xfrm>
            <a:off x="2456350" y="2240800"/>
            <a:ext cx="261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5"/>
          <p:cNvSpPr txBox="1">
            <a:spLocks noGrp="1"/>
          </p:cNvSpPr>
          <p:nvPr>
            <p:ph type="title" idx="3"/>
          </p:nvPr>
        </p:nvSpPr>
        <p:spPr>
          <a:xfrm>
            <a:off x="5530700" y="2240800"/>
            <a:ext cx="26121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5"/>
          <p:cNvSpPr txBox="1">
            <a:spLocks noGrp="1"/>
          </p:cNvSpPr>
          <p:nvPr>
            <p:ph type="subTitle" idx="1"/>
          </p:nvPr>
        </p:nvSpPr>
        <p:spPr>
          <a:xfrm>
            <a:off x="5530702" y="2728425"/>
            <a:ext cx="26121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2" name="Google Shape;92;p5"/>
          <p:cNvSpPr txBox="1">
            <a:spLocks noGrp="1"/>
          </p:cNvSpPr>
          <p:nvPr>
            <p:ph type="subTitle" idx="4"/>
          </p:nvPr>
        </p:nvSpPr>
        <p:spPr>
          <a:xfrm>
            <a:off x="2456350" y="2728425"/>
            <a:ext cx="26121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2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3" name="Google Shape;93;p5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5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5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" name="Google Shape;97;p5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" name="Google Shape;98;p5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" name="Google Shape;99;p5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5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101" name="Google Shape;101;p5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" name="Google Shape;104;p5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105" name="Google Shape;105;p5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782049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chemeClr val="lt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/>
          </p:nvPr>
        </p:nvSpPr>
        <p:spPr>
          <a:xfrm rot="-10061">
            <a:off x="1943406" y="1677044"/>
            <a:ext cx="2562611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 rot="-10329">
            <a:off x="1526295" y="2156246"/>
            <a:ext cx="2096709" cy="69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2"/>
          </p:nvPr>
        </p:nvSpPr>
        <p:spPr>
          <a:xfrm rot="-9483">
            <a:off x="5574058" y="1634538"/>
            <a:ext cx="2175008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3"/>
          </p:nvPr>
        </p:nvSpPr>
        <p:spPr>
          <a:xfrm rot="-10329">
            <a:off x="5191381" y="2126275"/>
            <a:ext cx="2096709" cy="69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4"/>
          </p:nvPr>
        </p:nvSpPr>
        <p:spPr>
          <a:xfrm rot="-10061">
            <a:off x="1947419" y="2923490"/>
            <a:ext cx="2562611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5"/>
          </p:nvPr>
        </p:nvSpPr>
        <p:spPr>
          <a:xfrm rot="-10329">
            <a:off x="1510038" y="3451704"/>
            <a:ext cx="2096709" cy="69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6" hasCustomPrompt="1"/>
          </p:nvPr>
        </p:nvSpPr>
        <p:spPr>
          <a:xfrm rot="-9798">
            <a:off x="1523685" y="1672097"/>
            <a:ext cx="1368306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 rot="-9798">
            <a:off x="1507299" y="2926709"/>
            <a:ext cx="1368306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8" hasCustomPrompt="1"/>
          </p:nvPr>
        </p:nvSpPr>
        <p:spPr>
          <a:xfrm rot="-11554">
            <a:off x="5188735" y="1628730"/>
            <a:ext cx="1160407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9"/>
          </p:nvPr>
        </p:nvSpPr>
        <p:spPr>
          <a:xfrm rot="-9483">
            <a:off x="5578180" y="2912532"/>
            <a:ext cx="2175008" cy="48630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subTitle" idx="13"/>
          </p:nvPr>
        </p:nvSpPr>
        <p:spPr>
          <a:xfrm rot="-10329">
            <a:off x="5195529" y="3412369"/>
            <a:ext cx="2096709" cy="692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4" hasCustomPrompt="1"/>
          </p:nvPr>
        </p:nvSpPr>
        <p:spPr>
          <a:xfrm rot="-11554">
            <a:off x="5192882" y="2914824"/>
            <a:ext cx="1160407" cy="50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15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691866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838200" y="1821840"/>
            <a:ext cx="77382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053800" y="2960605"/>
            <a:ext cx="3522600" cy="12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85722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lt1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096900" y="3436605"/>
            <a:ext cx="2950200" cy="12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>
            <a:off x="1538400" y="1464650"/>
            <a:ext cx="6067200" cy="21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500"/>
              <a:buNone/>
              <a:defRPr sz="25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38465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solidFill>
          <a:schemeClr val="lt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>
            <a:spLocks noGrp="1"/>
          </p:cNvSpPr>
          <p:nvPr>
            <p:ph type="title"/>
          </p:nvPr>
        </p:nvSpPr>
        <p:spPr>
          <a:xfrm>
            <a:off x="759940" y="28740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1"/>
          </p:nvPr>
        </p:nvSpPr>
        <p:spPr>
          <a:xfrm>
            <a:off x="893080" y="3486937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 idx="2"/>
          </p:nvPr>
        </p:nvSpPr>
        <p:spPr>
          <a:xfrm>
            <a:off x="3408900" y="287390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ubTitle" idx="3"/>
          </p:nvPr>
        </p:nvSpPr>
        <p:spPr>
          <a:xfrm>
            <a:off x="3542039" y="3486937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4"/>
          </p:nvPr>
        </p:nvSpPr>
        <p:spPr>
          <a:xfrm>
            <a:off x="6076910" y="287390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ubTitle" idx="5"/>
          </p:nvPr>
        </p:nvSpPr>
        <p:spPr>
          <a:xfrm>
            <a:off x="6210049" y="3486937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title" idx="6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46865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1512415" y="29502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1645465" y="3563249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title" idx="2"/>
          </p:nvPr>
        </p:nvSpPr>
        <p:spPr>
          <a:xfrm>
            <a:off x="5305385" y="295010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3"/>
          </p:nvPr>
        </p:nvSpPr>
        <p:spPr>
          <a:xfrm>
            <a:off x="5438435" y="3563249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title" idx="4"/>
          </p:nvPr>
        </p:nvSpPr>
        <p:spPr>
          <a:xfrm>
            <a:off x="1512415" y="15024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5"/>
          </p:nvPr>
        </p:nvSpPr>
        <p:spPr>
          <a:xfrm>
            <a:off x="1645465" y="2115449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6"/>
          </p:nvPr>
        </p:nvSpPr>
        <p:spPr>
          <a:xfrm>
            <a:off x="5305385" y="150230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7"/>
          </p:nvPr>
        </p:nvSpPr>
        <p:spPr>
          <a:xfrm>
            <a:off x="5438435" y="2115449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 idx="8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648864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>
            <a:spLocks noGrp="1"/>
          </p:cNvSpPr>
          <p:nvPr>
            <p:ph type="ctrTitle"/>
          </p:nvPr>
        </p:nvSpPr>
        <p:spPr>
          <a:xfrm>
            <a:off x="1131100" y="1002979"/>
            <a:ext cx="2966100" cy="6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1143850" y="3248425"/>
            <a:ext cx="2558700" cy="128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934680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bg>
      <p:bgPr>
        <a:solidFill>
          <a:schemeClr val="lt1"/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9"/>
          <p:cNvSpPr txBox="1">
            <a:spLocks noGrp="1"/>
          </p:cNvSpPr>
          <p:nvPr>
            <p:ph type="title"/>
          </p:nvPr>
        </p:nvSpPr>
        <p:spPr>
          <a:xfrm>
            <a:off x="987564" y="29502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ubTitle" idx="1"/>
          </p:nvPr>
        </p:nvSpPr>
        <p:spPr>
          <a:xfrm>
            <a:off x="1120614" y="3563249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title" idx="2"/>
          </p:nvPr>
        </p:nvSpPr>
        <p:spPr>
          <a:xfrm>
            <a:off x="3408933" y="295010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3"/>
          </p:nvPr>
        </p:nvSpPr>
        <p:spPr>
          <a:xfrm>
            <a:off x="3541983" y="3563249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title" idx="4"/>
          </p:nvPr>
        </p:nvSpPr>
        <p:spPr>
          <a:xfrm>
            <a:off x="987564" y="15024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5"/>
          </p:nvPr>
        </p:nvSpPr>
        <p:spPr>
          <a:xfrm>
            <a:off x="1120614" y="2123562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title" idx="6"/>
          </p:nvPr>
        </p:nvSpPr>
        <p:spPr>
          <a:xfrm>
            <a:off x="3408933" y="150230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7"/>
          </p:nvPr>
        </p:nvSpPr>
        <p:spPr>
          <a:xfrm>
            <a:off x="3541983" y="2123562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title" idx="8"/>
          </p:nvPr>
        </p:nvSpPr>
        <p:spPr>
          <a:xfrm>
            <a:off x="5830236" y="29502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9"/>
          </p:nvPr>
        </p:nvSpPr>
        <p:spPr>
          <a:xfrm>
            <a:off x="5963286" y="3563374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title" idx="13"/>
          </p:nvPr>
        </p:nvSpPr>
        <p:spPr>
          <a:xfrm>
            <a:off x="5830236" y="1502425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ubTitle" idx="14"/>
          </p:nvPr>
        </p:nvSpPr>
        <p:spPr>
          <a:xfrm>
            <a:off x="5963286" y="2123687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title" idx="15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79962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952562" y="2959750"/>
            <a:ext cx="30783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1"/>
          </p:nvPr>
        </p:nvSpPr>
        <p:spPr>
          <a:xfrm>
            <a:off x="1061162" y="3591825"/>
            <a:ext cx="2861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title" idx="2"/>
          </p:nvPr>
        </p:nvSpPr>
        <p:spPr>
          <a:xfrm>
            <a:off x="5113138" y="2959625"/>
            <a:ext cx="30783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3"/>
          </p:nvPr>
        </p:nvSpPr>
        <p:spPr>
          <a:xfrm>
            <a:off x="5385388" y="3591825"/>
            <a:ext cx="25338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title" idx="4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25840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226540" y="249296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1"/>
          </p:nvPr>
        </p:nvSpPr>
        <p:spPr>
          <a:xfrm>
            <a:off x="359590" y="3110812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title" idx="2"/>
          </p:nvPr>
        </p:nvSpPr>
        <p:spPr>
          <a:xfrm>
            <a:off x="2343110" y="249296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3"/>
          </p:nvPr>
        </p:nvSpPr>
        <p:spPr>
          <a:xfrm>
            <a:off x="2476160" y="3110812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title" idx="4"/>
          </p:nvPr>
        </p:nvSpPr>
        <p:spPr>
          <a:xfrm>
            <a:off x="4474690" y="249296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5"/>
          </p:nvPr>
        </p:nvSpPr>
        <p:spPr>
          <a:xfrm>
            <a:off x="4607740" y="3110812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title" idx="6"/>
          </p:nvPr>
        </p:nvSpPr>
        <p:spPr>
          <a:xfrm>
            <a:off x="6591260" y="2492963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ubTitle" idx="7"/>
          </p:nvPr>
        </p:nvSpPr>
        <p:spPr>
          <a:xfrm>
            <a:off x="6724310" y="3110812"/>
            <a:ext cx="20601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1"/>
          <p:cNvSpPr txBox="1">
            <a:spLocks noGrp="1"/>
          </p:cNvSpPr>
          <p:nvPr>
            <p:ph type="title" idx="8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52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6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109" name="Google Shape;109;p6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0" name="Google Shape;110;p6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111" name="Google Shape;111;p6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6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6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4" name="Google Shape;114;p6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115" name="Google Shape;115;p6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6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7" name="Google Shape;117;p6"/>
          <p:cNvSpPr txBox="1">
            <a:spLocks noGrp="1"/>
          </p:cNvSpPr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6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6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21" name="Google Shape;121;p6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2" name="Google Shape;122;p6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3" name="Google Shape;123;p6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6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126" name="Google Shape;126;p6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129;p6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130" name="Google Shape;130;p6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solidFill>
          <a:schemeClr val="lt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 hasCustomPrompt="1"/>
          </p:nvPr>
        </p:nvSpPr>
        <p:spPr>
          <a:xfrm>
            <a:off x="1788450" y="877525"/>
            <a:ext cx="2363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1"/>
          </p:nvPr>
        </p:nvSpPr>
        <p:spPr>
          <a:xfrm>
            <a:off x="1788450" y="2723600"/>
            <a:ext cx="23637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title" idx="2" hasCustomPrompt="1"/>
          </p:nvPr>
        </p:nvSpPr>
        <p:spPr>
          <a:xfrm>
            <a:off x="4075950" y="877525"/>
            <a:ext cx="2363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3"/>
          </p:nvPr>
        </p:nvSpPr>
        <p:spPr>
          <a:xfrm>
            <a:off x="4075950" y="2723600"/>
            <a:ext cx="23637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title" idx="4" hasCustomPrompt="1"/>
          </p:nvPr>
        </p:nvSpPr>
        <p:spPr>
          <a:xfrm>
            <a:off x="6287250" y="877525"/>
            <a:ext cx="2363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5"/>
          </p:nvPr>
        </p:nvSpPr>
        <p:spPr>
          <a:xfrm>
            <a:off x="6287250" y="2723600"/>
            <a:ext cx="23637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78126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solidFill>
          <a:schemeClr val="lt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title"/>
          </p:nvPr>
        </p:nvSpPr>
        <p:spPr>
          <a:xfrm>
            <a:off x="5352002" y="103249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subTitle" idx="1"/>
          </p:nvPr>
        </p:nvSpPr>
        <p:spPr>
          <a:xfrm>
            <a:off x="5341802" y="1622773"/>
            <a:ext cx="23466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title" idx="2"/>
          </p:nvPr>
        </p:nvSpPr>
        <p:spPr>
          <a:xfrm>
            <a:off x="5352002" y="2937490"/>
            <a:ext cx="2326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ubTitle" idx="3"/>
          </p:nvPr>
        </p:nvSpPr>
        <p:spPr>
          <a:xfrm>
            <a:off x="5341802" y="3527773"/>
            <a:ext cx="23466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878043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bg>
      <p:bgPr>
        <a:solidFill>
          <a:schemeClr val="lt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7548630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bg>
      <p:bgPr>
        <a:solidFill>
          <a:schemeClr val="lt1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3564722" y="1879675"/>
            <a:ext cx="2310900" cy="25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body" idx="2"/>
          </p:nvPr>
        </p:nvSpPr>
        <p:spPr>
          <a:xfrm>
            <a:off x="5894045" y="1879675"/>
            <a:ext cx="2310900" cy="25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3"/>
          </p:nvPr>
        </p:nvSpPr>
        <p:spPr>
          <a:xfrm>
            <a:off x="3706358" y="1594775"/>
            <a:ext cx="22509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 b="1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4"/>
          </p:nvPr>
        </p:nvSpPr>
        <p:spPr>
          <a:xfrm>
            <a:off x="5995378" y="1594775"/>
            <a:ext cx="22509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 b="1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Calligraffitti"/>
              <a:buNone/>
              <a:defRPr sz="1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375112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>
            <a:spLocks noGrp="1"/>
          </p:cNvSpPr>
          <p:nvPr>
            <p:ph type="title" hasCustomPrompt="1"/>
          </p:nvPr>
        </p:nvSpPr>
        <p:spPr>
          <a:xfrm>
            <a:off x="1026450" y="1791925"/>
            <a:ext cx="2363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6"/>
          <p:cNvSpPr txBox="1">
            <a:spLocks noGrp="1"/>
          </p:cNvSpPr>
          <p:nvPr>
            <p:ph type="body" idx="1"/>
          </p:nvPr>
        </p:nvSpPr>
        <p:spPr>
          <a:xfrm>
            <a:off x="1026450" y="3638000"/>
            <a:ext cx="23637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title" idx="2" hasCustomPrompt="1"/>
          </p:nvPr>
        </p:nvSpPr>
        <p:spPr>
          <a:xfrm>
            <a:off x="3390150" y="877525"/>
            <a:ext cx="2363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3"/>
          </p:nvPr>
        </p:nvSpPr>
        <p:spPr>
          <a:xfrm>
            <a:off x="3390150" y="2723600"/>
            <a:ext cx="23637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title" idx="4" hasCustomPrompt="1"/>
          </p:nvPr>
        </p:nvSpPr>
        <p:spPr>
          <a:xfrm>
            <a:off x="5753850" y="39325"/>
            <a:ext cx="23637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Font typeface="Delius Swash Caps"/>
              <a:buNone/>
              <a:defRPr sz="5000">
                <a:latin typeface="Delius Swash Caps"/>
                <a:ea typeface="Delius Swash Caps"/>
                <a:cs typeface="Delius Swash Caps"/>
                <a:sym typeface="Delius Swash Caps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26"/>
          <p:cNvSpPr txBox="1">
            <a:spLocks noGrp="1"/>
          </p:cNvSpPr>
          <p:nvPr>
            <p:ph type="body" idx="5"/>
          </p:nvPr>
        </p:nvSpPr>
        <p:spPr>
          <a:xfrm>
            <a:off x="5753850" y="1885400"/>
            <a:ext cx="23637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898884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solidFill>
          <a:schemeClr val="lt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>
            <a:spLocks noGrp="1"/>
          </p:cNvSpPr>
          <p:nvPr>
            <p:ph type="subTitle" idx="1"/>
          </p:nvPr>
        </p:nvSpPr>
        <p:spPr>
          <a:xfrm>
            <a:off x="1020150" y="1626925"/>
            <a:ext cx="2740200" cy="16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600">
                <a:solidFill>
                  <a:srgbClr val="43403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7"/>
          <p:cNvSpPr txBox="1">
            <a:spLocks noGrp="1"/>
          </p:cNvSpPr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11657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>
            <a:off x="649174" y="3093100"/>
            <a:ext cx="2554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28"/>
          <p:cNvSpPr txBox="1">
            <a:spLocks noGrp="1"/>
          </p:cNvSpPr>
          <p:nvPr>
            <p:ph type="subTitle" idx="1"/>
          </p:nvPr>
        </p:nvSpPr>
        <p:spPr>
          <a:xfrm>
            <a:off x="795360" y="3706125"/>
            <a:ext cx="22620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28"/>
          <p:cNvSpPr txBox="1">
            <a:spLocks noGrp="1"/>
          </p:cNvSpPr>
          <p:nvPr>
            <p:ph type="title" idx="2"/>
          </p:nvPr>
        </p:nvSpPr>
        <p:spPr>
          <a:xfrm>
            <a:off x="3294900" y="3092975"/>
            <a:ext cx="2554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6" name="Google Shape;146;p28"/>
          <p:cNvSpPr txBox="1">
            <a:spLocks noGrp="1"/>
          </p:cNvSpPr>
          <p:nvPr>
            <p:ph type="subTitle" idx="3"/>
          </p:nvPr>
        </p:nvSpPr>
        <p:spPr>
          <a:xfrm>
            <a:off x="3441086" y="3706125"/>
            <a:ext cx="22620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title" idx="4"/>
          </p:nvPr>
        </p:nvSpPr>
        <p:spPr>
          <a:xfrm>
            <a:off x="5927201" y="3093100"/>
            <a:ext cx="2554200" cy="69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subTitle" idx="5"/>
          </p:nvPr>
        </p:nvSpPr>
        <p:spPr>
          <a:xfrm>
            <a:off x="6073387" y="3706250"/>
            <a:ext cx="2262000" cy="9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6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0432338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5014075" y="1591500"/>
            <a:ext cx="2879700" cy="32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930200" y="627400"/>
            <a:ext cx="64728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608801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solidFill>
          <a:schemeClr val="lt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>
            <a:spLocks noGrp="1"/>
          </p:cNvSpPr>
          <p:nvPr>
            <p:ph type="body" idx="1"/>
          </p:nvPr>
        </p:nvSpPr>
        <p:spPr>
          <a:xfrm>
            <a:off x="777800" y="2057225"/>
            <a:ext cx="4093200" cy="137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title"/>
          </p:nvPr>
        </p:nvSpPr>
        <p:spPr>
          <a:xfrm>
            <a:off x="777800" y="823818"/>
            <a:ext cx="3468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6" name="Google Shape;156;p30"/>
          <p:cNvSpPr txBox="1"/>
          <p:nvPr/>
        </p:nvSpPr>
        <p:spPr>
          <a:xfrm>
            <a:off x="777800" y="3474650"/>
            <a:ext cx="3349500" cy="9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900" b="0" i="0" u="none" strike="noStrike" kern="0" cap="none" spc="0" normalizeH="0" baseline="0" noProof="0">
                <a:ln>
                  <a:noFill/>
                </a:ln>
                <a:solidFill>
                  <a:srgbClr val="5A3E3A"/>
                </a:solidFill>
                <a:effectLst/>
                <a:uLnTx/>
                <a:uFillTx/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kumimoji="0" lang="en" sz="900" b="1" i="0" u="none" strike="noStrike" kern="0" cap="none" spc="0" normalizeH="0" baseline="0" noProof="0">
                <a:ln>
                  <a:noFill/>
                </a:ln>
                <a:solidFill>
                  <a:srgbClr val="5A3E3A"/>
                </a:solidFill>
                <a:effectLst/>
                <a:uLnTx/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kumimoji="0" lang="en" sz="900" b="0" i="0" u="none" strike="noStrike" kern="0" cap="none" spc="0" normalizeH="0" baseline="0" noProof="0">
                <a:ln>
                  <a:noFill/>
                </a:ln>
                <a:solidFill>
                  <a:srgbClr val="5A3E3A"/>
                </a:solidFill>
                <a:effectLst/>
                <a:uLnTx/>
                <a:uFillTx/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kumimoji="0" lang="en" sz="900" b="1" i="0" u="none" strike="noStrike" kern="0" cap="none" spc="0" normalizeH="0" baseline="0" noProof="0">
                <a:ln>
                  <a:noFill/>
                </a:ln>
                <a:solidFill>
                  <a:srgbClr val="5A3E3A"/>
                </a:solidFill>
                <a:effectLst/>
                <a:uLnTx/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kumimoji="0" lang="en" sz="900" b="0" i="0" u="none" strike="noStrike" kern="0" cap="none" spc="0" normalizeH="0" baseline="0" noProof="0">
                <a:ln>
                  <a:noFill/>
                </a:ln>
                <a:solidFill>
                  <a:srgbClr val="5A3E3A"/>
                </a:solidFill>
                <a:effectLst/>
                <a:uLnTx/>
                <a:uFillTx/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kumimoji="0" lang="en" sz="900" b="1" i="0" u="none" strike="noStrike" kern="0" cap="none" spc="0" normalizeH="0" baseline="0" noProof="0">
                <a:ln>
                  <a:noFill/>
                </a:ln>
                <a:solidFill>
                  <a:srgbClr val="5A3E3A"/>
                </a:solidFill>
                <a:effectLst/>
                <a:uLnTx/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kumimoji="0" sz="900" b="0" i="0" u="none" strike="noStrike" kern="0" cap="none" spc="0" normalizeH="0" baseline="0" noProof="0">
              <a:ln>
                <a:noFill/>
              </a:ln>
              <a:solidFill>
                <a:srgbClr val="5A3E3A"/>
              </a:solidFill>
              <a:effectLst/>
              <a:uLnTx/>
              <a:uFillTx/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subTitle" idx="2"/>
          </p:nvPr>
        </p:nvSpPr>
        <p:spPr>
          <a:xfrm>
            <a:off x="777800" y="1715400"/>
            <a:ext cx="3080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2986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7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134" name="Google Shape;134;p7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7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136" name="Google Shape;136;p7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7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7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7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140" name="Google Shape;140;p7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7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2" name="Google Shape;142;p7"/>
          <p:cNvSpPr txBox="1">
            <a:spLocks noGrp="1"/>
          </p:cNvSpPr>
          <p:nvPr>
            <p:ph type="body" idx="1"/>
          </p:nvPr>
        </p:nvSpPr>
        <p:spPr>
          <a:xfrm>
            <a:off x="2851875" y="1596825"/>
            <a:ext cx="3609000" cy="261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2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3" name="Google Shape;143;p7"/>
          <p:cNvSpPr txBox="1">
            <a:spLocks noGrp="1"/>
          </p:cNvSpPr>
          <p:nvPr>
            <p:ph type="title"/>
          </p:nvPr>
        </p:nvSpPr>
        <p:spPr>
          <a:xfrm>
            <a:off x="2851875" y="930075"/>
            <a:ext cx="3609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7" name="Google Shape;147;p7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9" name="Google Shape;149;p7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0" name="Google Shape;150;p7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7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152" name="Google Shape;152;p7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" name="Google Shape;155;p7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156" name="Google Shape;156;p7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9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185" name="Google Shape;185;p9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6" name="Google Shape;186;p9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187" name="Google Shape;187;p9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9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9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0" name="Google Shape;190;p9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191" name="Google Shape;191;p9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9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3" name="Google Shape;193;p9"/>
          <p:cNvSpPr txBox="1">
            <a:spLocks noGrp="1"/>
          </p:cNvSpPr>
          <p:nvPr>
            <p:ph type="title"/>
          </p:nvPr>
        </p:nvSpPr>
        <p:spPr>
          <a:xfrm>
            <a:off x="3237625" y="1769650"/>
            <a:ext cx="412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4" name="Google Shape;194;p9"/>
          <p:cNvSpPr txBox="1">
            <a:spLocks noGrp="1"/>
          </p:cNvSpPr>
          <p:nvPr>
            <p:ph type="subTitle" idx="1"/>
          </p:nvPr>
        </p:nvSpPr>
        <p:spPr>
          <a:xfrm>
            <a:off x="3237713" y="2364850"/>
            <a:ext cx="4123800" cy="134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9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9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9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8" name="Google Shape;198;p9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9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0" name="Google Shape;200;p9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2" name="Google Shape;202;p9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203" name="Google Shape;203;p9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" name="Google Shape;206;p9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207" name="Google Shape;207;p9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13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254" name="Google Shape;254;p13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5" name="Google Shape;255;p13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256" name="Google Shape;256;p13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3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3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3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260" name="Google Shape;260;p13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3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2" name="Google Shape;262;p13"/>
          <p:cNvSpPr txBox="1">
            <a:spLocks noGrp="1"/>
          </p:cNvSpPr>
          <p:nvPr>
            <p:ph type="title"/>
          </p:nvPr>
        </p:nvSpPr>
        <p:spPr>
          <a:xfrm>
            <a:off x="2391125" y="539400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3"/>
          <p:cNvSpPr txBox="1">
            <a:spLocks noGrp="1"/>
          </p:cNvSpPr>
          <p:nvPr>
            <p:ph type="title" idx="2"/>
          </p:nvPr>
        </p:nvSpPr>
        <p:spPr>
          <a:xfrm>
            <a:off x="3093638" y="1406225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4" name="Google Shape;264;p13"/>
          <p:cNvSpPr txBox="1">
            <a:spLocks noGrp="1"/>
          </p:cNvSpPr>
          <p:nvPr>
            <p:ph type="subTitle" idx="1"/>
          </p:nvPr>
        </p:nvSpPr>
        <p:spPr>
          <a:xfrm>
            <a:off x="3093648" y="1992763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3"/>
          <p:cNvSpPr txBox="1">
            <a:spLocks noGrp="1"/>
          </p:cNvSpPr>
          <p:nvPr>
            <p:ph type="title" idx="3"/>
          </p:nvPr>
        </p:nvSpPr>
        <p:spPr>
          <a:xfrm>
            <a:off x="6126425" y="1406250"/>
            <a:ext cx="1851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6" name="Google Shape;266;p13"/>
          <p:cNvSpPr txBox="1">
            <a:spLocks noGrp="1"/>
          </p:cNvSpPr>
          <p:nvPr>
            <p:ph type="subTitle" idx="4"/>
          </p:nvPr>
        </p:nvSpPr>
        <p:spPr>
          <a:xfrm>
            <a:off x="6126425" y="1992763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3"/>
          <p:cNvSpPr txBox="1">
            <a:spLocks noGrp="1"/>
          </p:cNvSpPr>
          <p:nvPr>
            <p:ph type="title" idx="5"/>
          </p:nvPr>
        </p:nvSpPr>
        <p:spPr>
          <a:xfrm>
            <a:off x="3093638" y="2807197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68" name="Google Shape;268;p13"/>
          <p:cNvSpPr txBox="1">
            <a:spLocks noGrp="1"/>
          </p:cNvSpPr>
          <p:nvPr>
            <p:ph type="subTitle" idx="6"/>
          </p:nvPr>
        </p:nvSpPr>
        <p:spPr>
          <a:xfrm>
            <a:off x="3093648" y="3393718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title" idx="7"/>
          </p:nvPr>
        </p:nvSpPr>
        <p:spPr>
          <a:xfrm>
            <a:off x="6126425" y="2807188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8"/>
          </p:nvPr>
        </p:nvSpPr>
        <p:spPr>
          <a:xfrm>
            <a:off x="6126425" y="3393712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title" idx="9" hasCustomPrompt="1"/>
          </p:nvPr>
        </p:nvSpPr>
        <p:spPr>
          <a:xfrm>
            <a:off x="2374469" y="1665900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2" name="Google Shape;272;p13"/>
          <p:cNvSpPr txBox="1">
            <a:spLocks noGrp="1"/>
          </p:cNvSpPr>
          <p:nvPr>
            <p:ph type="title" idx="13" hasCustomPrompt="1"/>
          </p:nvPr>
        </p:nvSpPr>
        <p:spPr>
          <a:xfrm>
            <a:off x="2374400" y="3066850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14" hasCustomPrompt="1"/>
          </p:nvPr>
        </p:nvSpPr>
        <p:spPr>
          <a:xfrm>
            <a:off x="5447825" y="1665900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15" hasCustomPrompt="1"/>
          </p:nvPr>
        </p:nvSpPr>
        <p:spPr>
          <a:xfrm>
            <a:off x="5447825" y="3062350"/>
            <a:ext cx="678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3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3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8" name="Google Shape;278;p13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9" name="Google Shape;279;p13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0" name="Google Shape;280;p13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Google Shape;281;p13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2" name="Google Shape;282;p13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283" name="Google Shape;283;p13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3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3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" name="Google Shape;286;p13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287" name="Google Shape;287;p13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3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14"/>
          <p:cNvGrpSpPr/>
          <p:nvPr/>
        </p:nvGrpSpPr>
        <p:grpSpPr>
          <a:xfrm>
            <a:off x="5511937" y="227671"/>
            <a:ext cx="2918495" cy="251400"/>
            <a:chOff x="5511937" y="227671"/>
            <a:chExt cx="2918495" cy="251400"/>
          </a:xfrm>
        </p:grpSpPr>
        <p:sp>
          <p:nvSpPr>
            <p:cNvPr id="291" name="Google Shape;291;p14"/>
            <p:cNvSpPr/>
            <p:nvPr/>
          </p:nvSpPr>
          <p:spPr>
            <a:xfrm>
              <a:off x="5511937" y="227671"/>
              <a:ext cx="2491200" cy="251400"/>
            </a:xfrm>
            <a:prstGeom prst="roundRect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" name="Google Shape;292;p14"/>
            <p:cNvGrpSpPr/>
            <p:nvPr/>
          </p:nvGrpSpPr>
          <p:grpSpPr>
            <a:xfrm>
              <a:off x="8107044" y="247440"/>
              <a:ext cx="323388" cy="211832"/>
              <a:chOff x="7981350" y="540875"/>
              <a:chExt cx="445500" cy="291779"/>
            </a:xfrm>
          </p:grpSpPr>
          <p:sp>
            <p:nvSpPr>
              <p:cNvPr id="293" name="Google Shape;293;p14"/>
              <p:cNvSpPr/>
              <p:nvPr/>
            </p:nvSpPr>
            <p:spPr>
              <a:xfrm>
                <a:off x="7981350" y="540875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14"/>
              <p:cNvSpPr/>
              <p:nvPr/>
            </p:nvSpPr>
            <p:spPr>
              <a:xfrm>
                <a:off x="7981350" y="66711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14"/>
              <p:cNvSpPr/>
              <p:nvPr/>
            </p:nvSpPr>
            <p:spPr>
              <a:xfrm>
                <a:off x="7981350" y="793354"/>
                <a:ext cx="445500" cy="3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6" name="Google Shape;296;p14"/>
            <p:cNvGrpSpPr/>
            <p:nvPr/>
          </p:nvGrpSpPr>
          <p:grpSpPr>
            <a:xfrm>
              <a:off x="7742331" y="283445"/>
              <a:ext cx="146689" cy="139689"/>
              <a:chOff x="590233" y="2668119"/>
              <a:chExt cx="56685" cy="54487"/>
            </a:xfrm>
          </p:grpSpPr>
          <p:sp>
            <p:nvSpPr>
              <p:cNvPr id="297" name="Google Shape;297;p14"/>
              <p:cNvSpPr/>
              <p:nvPr/>
            </p:nvSpPr>
            <p:spPr>
              <a:xfrm>
                <a:off x="590233" y="2668119"/>
                <a:ext cx="48504" cy="44139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446" extrusionOk="0">
                    <a:moveTo>
                      <a:pt x="795" y="143"/>
                    </a:moveTo>
                    <a:cubicBezTo>
                      <a:pt x="946" y="143"/>
                      <a:pt x="1089" y="205"/>
                      <a:pt x="1205" y="312"/>
                    </a:cubicBezTo>
                    <a:cubicBezTo>
                      <a:pt x="1428" y="535"/>
                      <a:pt x="1428" y="910"/>
                      <a:pt x="1205" y="1133"/>
                    </a:cubicBezTo>
                    <a:cubicBezTo>
                      <a:pt x="1094" y="1245"/>
                      <a:pt x="946" y="1300"/>
                      <a:pt x="799" y="1300"/>
                    </a:cubicBezTo>
                    <a:cubicBezTo>
                      <a:pt x="652" y="1300"/>
                      <a:pt x="505" y="1245"/>
                      <a:pt x="393" y="1133"/>
                    </a:cubicBezTo>
                    <a:cubicBezTo>
                      <a:pt x="161" y="910"/>
                      <a:pt x="161" y="535"/>
                      <a:pt x="393" y="312"/>
                    </a:cubicBezTo>
                    <a:cubicBezTo>
                      <a:pt x="500" y="205"/>
                      <a:pt x="652" y="143"/>
                      <a:pt x="795" y="143"/>
                    </a:cubicBezTo>
                    <a:close/>
                    <a:moveTo>
                      <a:pt x="799" y="0"/>
                    </a:moveTo>
                    <a:cubicBezTo>
                      <a:pt x="614" y="0"/>
                      <a:pt x="429" y="72"/>
                      <a:pt x="286" y="214"/>
                    </a:cubicBezTo>
                    <a:cubicBezTo>
                      <a:pt x="1" y="491"/>
                      <a:pt x="1" y="955"/>
                      <a:pt x="286" y="1231"/>
                    </a:cubicBezTo>
                    <a:cubicBezTo>
                      <a:pt x="429" y="1374"/>
                      <a:pt x="616" y="1445"/>
                      <a:pt x="795" y="1445"/>
                    </a:cubicBezTo>
                    <a:cubicBezTo>
                      <a:pt x="982" y="1445"/>
                      <a:pt x="1169" y="1374"/>
                      <a:pt x="1312" y="1231"/>
                    </a:cubicBezTo>
                    <a:cubicBezTo>
                      <a:pt x="1589" y="955"/>
                      <a:pt x="1589" y="491"/>
                      <a:pt x="1312" y="214"/>
                    </a:cubicBezTo>
                    <a:cubicBezTo>
                      <a:pt x="1169" y="72"/>
                      <a:pt x="984" y="0"/>
                      <a:pt x="79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14"/>
              <p:cNvSpPr/>
              <p:nvPr/>
            </p:nvSpPr>
            <p:spPr>
              <a:xfrm>
                <a:off x="627015" y="2702704"/>
                <a:ext cx="19902" cy="19902"/>
              </a:xfrm>
              <a:custGeom>
                <a:avLst/>
                <a:gdLst/>
                <a:ahLst/>
                <a:cxnLst/>
                <a:rect l="l" t="t" r="r" b="b"/>
                <a:pathLst>
                  <a:path w="652" h="652" extrusionOk="0">
                    <a:moveTo>
                      <a:pt x="107" y="0"/>
                    </a:moveTo>
                    <a:lnTo>
                      <a:pt x="0" y="98"/>
                    </a:lnTo>
                    <a:lnTo>
                      <a:pt x="553" y="651"/>
                    </a:lnTo>
                    <a:lnTo>
                      <a:pt x="651" y="544"/>
                    </a:lnTo>
                    <a:lnTo>
                      <a:pt x="1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9" name="Google Shape;299;p14"/>
          <p:cNvSpPr txBox="1">
            <a:spLocks noGrp="1"/>
          </p:cNvSpPr>
          <p:nvPr>
            <p:ph type="title"/>
          </p:nvPr>
        </p:nvSpPr>
        <p:spPr>
          <a:xfrm>
            <a:off x="3239800" y="1068116"/>
            <a:ext cx="4119600" cy="162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14"/>
          <p:cNvSpPr txBox="1">
            <a:spLocks noGrp="1"/>
          </p:cNvSpPr>
          <p:nvPr>
            <p:ph type="subTitle" idx="1"/>
          </p:nvPr>
        </p:nvSpPr>
        <p:spPr>
          <a:xfrm>
            <a:off x="3121025" y="2226264"/>
            <a:ext cx="43572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4"/>
          <p:cNvSpPr/>
          <p:nvPr/>
        </p:nvSpPr>
        <p:spPr>
          <a:xfrm>
            <a:off x="175" y="4362425"/>
            <a:ext cx="9144000" cy="7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4"/>
          <p:cNvSpPr/>
          <p:nvPr/>
        </p:nvSpPr>
        <p:spPr>
          <a:xfrm>
            <a:off x="526167" y="4573850"/>
            <a:ext cx="354900" cy="3549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14"/>
          <p:cNvSpPr txBox="1"/>
          <p:nvPr/>
        </p:nvSpPr>
        <p:spPr>
          <a:xfrm>
            <a:off x="887416" y="4599625"/>
            <a:ext cx="17448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Mars Is a Cold Place</a:t>
            </a:r>
            <a:endParaRPr sz="1000">
              <a:solidFill>
                <a:srgbClr val="FFFFFF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4" name="Google Shape;304;p14"/>
          <p:cNvSpPr txBox="1"/>
          <p:nvPr/>
        </p:nvSpPr>
        <p:spPr>
          <a:xfrm>
            <a:off x="887416" y="4749350"/>
            <a:ext cx="10515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15th Planet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p14"/>
          <p:cNvSpPr txBox="1"/>
          <p:nvPr/>
        </p:nvSpPr>
        <p:spPr>
          <a:xfrm>
            <a:off x="27051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2:54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14"/>
          <p:cNvSpPr txBox="1"/>
          <p:nvPr/>
        </p:nvSpPr>
        <p:spPr>
          <a:xfrm>
            <a:off x="8521293" y="4698800"/>
            <a:ext cx="251400" cy="1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3:49</a:t>
            </a:r>
            <a:endParaRPr sz="80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7" name="Google Shape;307;p14"/>
          <p:cNvSpPr/>
          <p:nvPr/>
        </p:nvSpPr>
        <p:spPr>
          <a:xfrm>
            <a:off x="4504042" y="4603191"/>
            <a:ext cx="115200" cy="88562"/>
          </a:xfrm>
          <a:custGeom>
            <a:avLst/>
            <a:gdLst/>
            <a:ahLst/>
            <a:cxnLst/>
            <a:rect l="l" t="t" r="r" b="b"/>
            <a:pathLst>
              <a:path w="17930" h="13784" extrusionOk="0">
                <a:moveTo>
                  <a:pt x="12887" y="1"/>
                </a:moveTo>
                <a:cubicBezTo>
                  <a:pt x="11206" y="1"/>
                  <a:pt x="9861" y="897"/>
                  <a:pt x="8965" y="2018"/>
                </a:cubicBezTo>
                <a:cubicBezTo>
                  <a:pt x="7956" y="897"/>
                  <a:pt x="6612" y="1"/>
                  <a:pt x="5043" y="1"/>
                </a:cubicBezTo>
                <a:cubicBezTo>
                  <a:pt x="2241" y="1"/>
                  <a:pt x="0" y="2242"/>
                  <a:pt x="0" y="5043"/>
                </a:cubicBezTo>
                <a:cubicBezTo>
                  <a:pt x="0" y="6500"/>
                  <a:pt x="560" y="7733"/>
                  <a:pt x="1457" y="8517"/>
                </a:cubicBezTo>
                <a:cubicBezTo>
                  <a:pt x="2241" y="9413"/>
                  <a:pt x="5603" y="12103"/>
                  <a:pt x="8853" y="13784"/>
                </a:cubicBezTo>
                <a:cubicBezTo>
                  <a:pt x="11766" y="11879"/>
                  <a:pt x="15464" y="9413"/>
                  <a:pt x="16249" y="8517"/>
                </a:cubicBezTo>
                <a:cubicBezTo>
                  <a:pt x="17257" y="7733"/>
                  <a:pt x="17817" y="6276"/>
                  <a:pt x="17817" y="4931"/>
                </a:cubicBezTo>
                <a:cubicBezTo>
                  <a:pt x="17929" y="2242"/>
                  <a:pt x="15688" y="1"/>
                  <a:pt x="12887" y="1"/>
                </a:cubicBezTo>
                <a:close/>
              </a:path>
            </a:pathLst>
          </a:cu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8" name="Google Shape;308;p14"/>
          <p:cNvGrpSpPr/>
          <p:nvPr/>
        </p:nvGrpSpPr>
        <p:grpSpPr>
          <a:xfrm>
            <a:off x="6878094" y="4599628"/>
            <a:ext cx="95765" cy="95765"/>
            <a:chOff x="5925100" y="2102500"/>
            <a:chExt cx="372625" cy="372625"/>
          </a:xfrm>
        </p:grpSpPr>
        <p:sp>
          <p:nvSpPr>
            <p:cNvPr id="309" name="Google Shape;309;p14"/>
            <p:cNvSpPr/>
            <p:nvPr/>
          </p:nvSpPr>
          <p:spPr>
            <a:xfrm>
              <a:off x="5925100" y="2102500"/>
              <a:ext cx="372625" cy="372625"/>
            </a:xfrm>
            <a:custGeom>
              <a:avLst/>
              <a:gdLst/>
              <a:ahLst/>
              <a:cxnLst/>
              <a:rect l="l" t="t" r="r" b="b"/>
              <a:pathLst>
                <a:path w="14905" h="14905" extrusionOk="0">
                  <a:moveTo>
                    <a:pt x="14904" y="7396"/>
                  </a:moveTo>
                  <a:cubicBezTo>
                    <a:pt x="14904" y="11542"/>
                    <a:pt x="11542" y="14904"/>
                    <a:pt x="7396" y="14904"/>
                  </a:cubicBezTo>
                  <a:cubicBezTo>
                    <a:pt x="3362" y="14904"/>
                    <a:pt x="0" y="11542"/>
                    <a:pt x="0" y="7396"/>
                  </a:cubicBezTo>
                  <a:cubicBezTo>
                    <a:pt x="0" y="3362"/>
                    <a:pt x="3362" y="0"/>
                    <a:pt x="7396" y="0"/>
                  </a:cubicBezTo>
                  <a:cubicBezTo>
                    <a:pt x="11542" y="0"/>
                    <a:pt x="14904" y="3362"/>
                    <a:pt x="14904" y="7396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6110000" y="2214550"/>
              <a:ext cx="25" cy="151300"/>
            </a:xfrm>
            <a:custGeom>
              <a:avLst/>
              <a:gdLst/>
              <a:ahLst/>
              <a:cxnLst/>
              <a:rect l="l" t="t" r="r" b="b"/>
              <a:pathLst>
                <a:path w="1" h="6052" fill="none" extrusionOk="0">
                  <a:moveTo>
                    <a:pt x="0" y="1"/>
                  </a:moveTo>
                  <a:lnTo>
                    <a:pt x="0" y="6052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6034350" y="2287400"/>
              <a:ext cx="151300" cy="25"/>
            </a:xfrm>
            <a:custGeom>
              <a:avLst/>
              <a:gdLst/>
              <a:ahLst/>
              <a:cxnLst/>
              <a:rect l="l" t="t" r="r" b="b"/>
              <a:pathLst>
                <a:path w="6052" h="1" fill="none" extrusionOk="0">
                  <a:moveTo>
                    <a:pt x="6052" y="0"/>
                  </a:moveTo>
                  <a:lnTo>
                    <a:pt x="1" y="0"/>
                  </a:lnTo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 w="9525" cap="flat" cmpd="sng">
              <a:solidFill>
                <a:srgbClr val="2A2747"/>
              </a:solidFill>
              <a:prstDash val="solid"/>
              <a:miter lim="11205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" name="Google Shape;312;p14"/>
          <p:cNvGrpSpPr/>
          <p:nvPr/>
        </p:nvGrpSpPr>
        <p:grpSpPr>
          <a:xfrm>
            <a:off x="5623324" y="4522157"/>
            <a:ext cx="251415" cy="251415"/>
            <a:chOff x="5664289" y="4604097"/>
            <a:chExt cx="302399" cy="302399"/>
          </a:xfrm>
        </p:grpSpPr>
        <p:sp>
          <p:nvSpPr>
            <p:cNvPr id="313" name="Google Shape;313;p14"/>
            <p:cNvSpPr/>
            <p:nvPr/>
          </p:nvSpPr>
          <p:spPr>
            <a:xfrm>
              <a:off x="5664289" y="4604097"/>
              <a:ext cx="302399" cy="302399"/>
            </a:xfrm>
            <a:custGeom>
              <a:avLst/>
              <a:gdLst/>
              <a:ahLst/>
              <a:cxnLst/>
              <a:rect l="l" t="t" r="r" b="b"/>
              <a:pathLst>
                <a:path w="47066" h="47066" extrusionOk="0">
                  <a:moveTo>
                    <a:pt x="47066" y="23533"/>
                  </a:moveTo>
                  <a:cubicBezTo>
                    <a:pt x="47066" y="36532"/>
                    <a:pt x="36532" y="47065"/>
                    <a:pt x="23533" y="47065"/>
                  </a:cubicBezTo>
                  <a:cubicBezTo>
                    <a:pt x="10534" y="47065"/>
                    <a:pt x="1" y="36532"/>
                    <a:pt x="1" y="23533"/>
                  </a:cubicBezTo>
                  <a:cubicBezTo>
                    <a:pt x="1" y="10534"/>
                    <a:pt x="10534" y="1"/>
                    <a:pt x="23533" y="1"/>
                  </a:cubicBezTo>
                  <a:cubicBezTo>
                    <a:pt x="36532" y="1"/>
                    <a:pt x="47066" y="10534"/>
                    <a:pt x="47066" y="23533"/>
                  </a:cubicBezTo>
                  <a:close/>
                </a:path>
              </a:pathLst>
            </a:custGeom>
            <a:gradFill>
              <a:gsLst>
                <a:gs pos="0">
                  <a:srgbClr val="DDFFB2"/>
                </a:gs>
                <a:gs pos="50000">
                  <a:srgbClr val="D5F979"/>
                </a:gs>
                <a:gs pos="100000">
                  <a:srgbClr val="A9F5B4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14"/>
            <p:cNvSpPr/>
            <p:nvPr/>
          </p:nvSpPr>
          <p:spPr>
            <a:xfrm>
              <a:off x="5787402" y="4712088"/>
              <a:ext cx="89288" cy="102961"/>
            </a:xfrm>
            <a:custGeom>
              <a:avLst/>
              <a:gdLst/>
              <a:ahLst/>
              <a:cxnLst/>
              <a:rect l="l" t="t" r="r" b="b"/>
              <a:pathLst>
                <a:path w="13897" h="16025" extrusionOk="0">
                  <a:moveTo>
                    <a:pt x="1" y="1"/>
                  </a:moveTo>
                  <a:lnTo>
                    <a:pt x="1" y="16025"/>
                  </a:lnTo>
                  <a:lnTo>
                    <a:pt x="13896" y="806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716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45.xml"/><Relationship Id="rId3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40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24" Type="http://schemas.openxmlformats.org/officeDocument/2006/relationships/slideLayout" Target="../slideLayouts/slideLayout43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42.xml"/><Relationship Id="rId28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slideLayout" Target="../slideLayouts/slideLayout41.xml"/><Relationship Id="rId27" Type="http://schemas.openxmlformats.org/officeDocument/2006/relationships/slideLayout" Target="../slideLayouts/slideLayout46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●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Char char="○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"/>
              <a:buChar char="■"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5" r:id="rId6"/>
    <p:sldLayoutId id="2147483658" r:id="rId7"/>
    <p:sldLayoutId id="2147483659" r:id="rId8"/>
    <p:sldLayoutId id="2147483660" r:id="rId9"/>
    <p:sldLayoutId id="2147483661" r:id="rId10"/>
    <p:sldLayoutId id="2147483663" r:id="rId11"/>
    <p:sldLayoutId id="2147483664" r:id="rId12"/>
    <p:sldLayoutId id="2147483665" r:id="rId13"/>
    <p:sldLayoutId id="2147483666" r:id="rId14"/>
    <p:sldLayoutId id="2147483668" r:id="rId15"/>
    <p:sldLayoutId id="2147483670" r:id="rId16"/>
    <p:sldLayoutId id="2147483672" r:id="rId17"/>
    <p:sldLayoutId id="2147483675" r:id="rId18"/>
    <p:sldLayoutId id="2147483676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ligraffitti"/>
              <a:buNone/>
              <a:defRPr sz="2800">
                <a:solidFill>
                  <a:schemeClr val="dk1"/>
                </a:solidFill>
                <a:latin typeface="Calligraffitti"/>
                <a:ea typeface="Calligraffitti"/>
                <a:cs typeface="Calligraffitti"/>
                <a:sym typeface="Calligraffitt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714468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12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2.xml"/><Relationship Id="rId11" Type="http://schemas.openxmlformats.org/officeDocument/2006/relationships/image" Target="../media/image1.png"/><Relationship Id="rId5" Type="http://schemas.openxmlformats.org/officeDocument/2006/relationships/hyperlink" Target="https://mioti.es/es/school/" TargetMode="External"/><Relationship Id="rId10" Type="http://schemas.openxmlformats.org/officeDocument/2006/relationships/slide" Target="slide30.xml"/><Relationship Id="rId4" Type="http://schemas.openxmlformats.org/officeDocument/2006/relationships/slide" Target="slide1.xml"/><Relationship Id="rId9" Type="http://schemas.openxmlformats.org/officeDocument/2006/relationships/slide" Target="slide2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7.png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jp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image" Target="../media/image50.png"/><Relationship Id="rId4" Type="http://schemas.openxmlformats.org/officeDocument/2006/relationships/image" Target="../media/image2.jpg"/><Relationship Id="rId9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image" Target="../media/image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8.jpeg"/><Relationship Id="rId10" Type="http://schemas.openxmlformats.org/officeDocument/2006/relationships/image" Target="../media/image56.png"/><Relationship Id="rId4" Type="http://schemas.openxmlformats.org/officeDocument/2006/relationships/image" Target="../media/image2.jpg"/><Relationship Id="rId9" Type="http://schemas.openxmlformats.org/officeDocument/2006/relationships/hyperlink" Target="https://mioti.es/es/school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jp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2.jp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ángulo 49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834" name="Google Shape;834;p34"/>
          <p:cNvGrpSpPr/>
          <p:nvPr/>
        </p:nvGrpSpPr>
        <p:grpSpPr>
          <a:xfrm>
            <a:off x="0" y="234600"/>
            <a:ext cx="2168006" cy="3817925"/>
            <a:chOff x="0" y="184950"/>
            <a:chExt cx="2489100" cy="4773600"/>
          </a:xfrm>
        </p:grpSpPr>
        <p:sp>
          <p:nvSpPr>
            <p:cNvPr id="835" name="Google Shape;835;p34"/>
            <p:cNvSpPr/>
            <p:nvPr/>
          </p:nvSpPr>
          <p:spPr>
            <a:xfrm>
              <a:off x="0" y="184950"/>
              <a:ext cx="1243800" cy="4773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61500" y="4359200"/>
              <a:ext cx="475800" cy="475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0" y="184950"/>
              <a:ext cx="2489100" cy="4773600"/>
            </a:xfrm>
            <a:prstGeom prst="roundRect">
              <a:avLst>
                <a:gd name="adj" fmla="val 1114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8" name="Google Shape;838;p34"/>
          <p:cNvSpPr txBox="1"/>
          <p:nvPr/>
        </p:nvSpPr>
        <p:spPr>
          <a:xfrm>
            <a:off x="429284" y="1207613"/>
            <a:ext cx="11862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PLAYLIST</a:t>
            </a:r>
            <a:endParaRPr sz="1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39" name="Google Shape;839;p34"/>
          <p:cNvGrpSpPr/>
          <p:nvPr/>
        </p:nvGrpSpPr>
        <p:grpSpPr>
          <a:xfrm>
            <a:off x="156230" y="1265599"/>
            <a:ext cx="222708" cy="222689"/>
            <a:chOff x="4436963" y="889641"/>
            <a:chExt cx="363309" cy="363278"/>
          </a:xfrm>
        </p:grpSpPr>
        <p:sp>
          <p:nvSpPr>
            <p:cNvPr id="840" name="Google Shape;840;p34"/>
            <p:cNvSpPr/>
            <p:nvPr/>
          </p:nvSpPr>
          <p:spPr>
            <a:xfrm>
              <a:off x="4565503" y="978133"/>
              <a:ext cx="135897" cy="186569"/>
            </a:xfrm>
            <a:custGeom>
              <a:avLst/>
              <a:gdLst/>
              <a:ahLst/>
              <a:cxnLst/>
              <a:rect l="l" t="t" r="r" b="b"/>
              <a:pathLst>
                <a:path w="4452" h="6112" extrusionOk="0">
                  <a:moveTo>
                    <a:pt x="696" y="1330"/>
                  </a:moveTo>
                  <a:lnTo>
                    <a:pt x="3212" y="3051"/>
                  </a:lnTo>
                  <a:lnTo>
                    <a:pt x="696" y="4782"/>
                  </a:lnTo>
                  <a:lnTo>
                    <a:pt x="696" y="1330"/>
                  </a:lnTo>
                  <a:close/>
                  <a:moveTo>
                    <a:pt x="0" y="0"/>
                  </a:moveTo>
                  <a:lnTo>
                    <a:pt x="0" y="6111"/>
                  </a:lnTo>
                  <a:lnTo>
                    <a:pt x="4452" y="30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4436963" y="889641"/>
              <a:ext cx="363309" cy="363278"/>
            </a:xfrm>
            <a:custGeom>
              <a:avLst/>
              <a:gdLst/>
              <a:ahLst/>
              <a:cxnLst/>
              <a:rect l="l" t="t" r="r" b="b"/>
              <a:pathLst>
                <a:path w="11902" h="11901" extrusionOk="0">
                  <a:moveTo>
                    <a:pt x="5951" y="705"/>
                  </a:moveTo>
                  <a:cubicBezTo>
                    <a:pt x="8850" y="705"/>
                    <a:pt x="11205" y="3060"/>
                    <a:pt x="11205" y="5950"/>
                  </a:cubicBezTo>
                  <a:cubicBezTo>
                    <a:pt x="11205" y="8850"/>
                    <a:pt x="8850" y="11205"/>
                    <a:pt x="5951" y="11205"/>
                  </a:cubicBezTo>
                  <a:cubicBezTo>
                    <a:pt x="3051" y="11205"/>
                    <a:pt x="696" y="8850"/>
                    <a:pt x="696" y="5950"/>
                  </a:cubicBezTo>
                  <a:cubicBezTo>
                    <a:pt x="696" y="3060"/>
                    <a:pt x="3051" y="705"/>
                    <a:pt x="5951" y="705"/>
                  </a:cubicBezTo>
                  <a:close/>
                  <a:moveTo>
                    <a:pt x="5951" y="0"/>
                  </a:moveTo>
                  <a:cubicBezTo>
                    <a:pt x="2677" y="0"/>
                    <a:pt x="0" y="2676"/>
                    <a:pt x="0" y="5950"/>
                  </a:cubicBezTo>
                  <a:cubicBezTo>
                    <a:pt x="0" y="9233"/>
                    <a:pt x="2677" y="11901"/>
                    <a:pt x="5951" y="11901"/>
                  </a:cubicBezTo>
                  <a:cubicBezTo>
                    <a:pt x="9225" y="11901"/>
                    <a:pt x="11901" y="9233"/>
                    <a:pt x="11901" y="5950"/>
                  </a:cubicBezTo>
                  <a:cubicBezTo>
                    <a:pt x="11901" y="2676"/>
                    <a:pt x="9225" y="0"/>
                    <a:pt x="59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34"/>
          <p:cNvSpPr/>
          <p:nvPr/>
        </p:nvSpPr>
        <p:spPr>
          <a:xfrm>
            <a:off x="3569629" y="3247123"/>
            <a:ext cx="4459500" cy="564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3" name="Google Shape;843;p34"/>
          <p:cNvSpPr txBox="1">
            <a:spLocks noGrp="1"/>
          </p:cNvSpPr>
          <p:nvPr>
            <p:ph type="subTitle" idx="1"/>
          </p:nvPr>
        </p:nvSpPr>
        <p:spPr>
          <a:xfrm>
            <a:off x="3675979" y="3365023"/>
            <a:ext cx="4246800" cy="32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 smtClean="0">
                <a:solidFill>
                  <a:schemeClr val="tx1"/>
                </a:solidFill>
                <a:latin typeface="Poppins Medium"/>
                <a:cs typeface="Poppins Medium"/>
                <a:sym typeface="Poppins Medium"/>
              </a:rPr>
              <a:t>FP </a:t>
            </a:r>
            <a:r>
              <a:rPr lang="en" dirty="0">
                <a:solidFill>
                  <a:schemeClr val="tx1"/>
                </a:solidFill>
                <a:latin typeface="Poppins Medium"/>
                <a:cs typeface="Poppins Medium"/>
                <a:sym typeface="Poppins Medium"/>
              </a:rPr>
              <a:t>– </a:t>
            </a:r>
            <a:r>
              <a:rPr lang="en" dirty="0" smtClean="0">
                <a:solidFill>
                  <a:schemeClr val="tx1"/>
                </a:solidFill>
                <a:latin typeface="Poppins Medium"/>
                <a:cs typeface="Poppins Medium"/>
                <a:sym typeface="Poppins Medium"/>
              </a:rPr>
              <a:t>Final Project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844" name="Google Shape;844;p34"/>
          <p:cNvSpPr/>
          <p:nvPr/>
        </p:nvSpPr>
        <p:spPr>
          <a:xfrm>
            <a:off x="141854" y="362256"/>
            <a:ext cx="251459" cy="201169"/>
          </a:xfrm>
          <a:custGeom>
            <a:avLst/>
            <a:gdLst/>
            <a:ahLst/>
            <a:cxnLst/>
            <a:rect l="l" t="t" r="r" b="b"/>
            <a:pathLst>
              <a:path w="2392" h="1972" extrusionOk="0">
                <a:moveTo>
                  <a:pt x="1196" y="196"/>
                </a:moveTo>
                <a:lnTo>
                  <a:pt x="2017" y="964"/>
                </a:lnTo>
                <a:lnTo>
                  <a:pt x="1883" y="964"/>
                </a:lnTo>
                <a:lnTo>
                  <a:pt x="1883" y="1829"/>
                </a:lnTo>
                <a:lnTo>
                  <a:pt x="1410" y="1829"/>
                </a:lnTo>
                <a:lnTo>
                  <a:pt x="1410" y="1187"/>
                </a:lnTo>
                <a:lnTo>
                  <a:pt x="964" y="1187"/>
                </a:lnTo>
                <a:lnTo>
                  <a:pt x="964" y="1829"/>
                </a:lnTo>
                <a:lnTo>
                  <a:pt x="509" y="1829"/>
                </a:lnTo>
                <a:lnTo>
                  <a:pt x="509" y="964"/>
                </a:lnTo>
                <a:lnTo>
                  <a:pt x="375" y="964"/>
                </a:lnTo>
                <a:lnTo>
                  <a:pt x="1196" y="196"/>
                </a:lnTo>
                <a:close/>
                <a:moveTo>
                  <a:pt x="1196" y="0"/>
                </a:moveTo>
                <a:lnTo>
                  <a:pt x="1" y="1115"/>
                </a:lnTo>
                <a:lnTo>
                  <a:pt x="366" y="1115"/>
                </a:lnTo>
                <a:lnTo>
                  <a:pt x="366" y="1972"/>
                </a:lnTo>
                <a:lnTo>
                  <a:pt x="1107" y="1972"/>
                </a:lnTo>
                <a:lnTo>
                  <a:pt x="1107" y="1329"/>
                </a:lnTo>
                <a:lnTo>
                  <a:pt x="1259" y="1329"/>
                </a:lnTo>
                <a:lnTo>
                  <a:pt x="1259" y="1972"/>
                </a:lnTo>
                <a:lnTo>
                  <a:pt x="2026" y="1972"/>
                </a:lnTo>
                <a:lnTo>
                  <a:pt x="2026" y="1115"/>
                </a:lnTo>
                <a:lnTo>
                  <a:pt x="2392" y="1115"/>
                </a:lnTo>
                <a:lnTo>
                  <a:pt x="119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34">
            <a:hlinkClick r:id="rId4" action="ppaction://hlinksldjump"/>
          </p:cNvPr>
          <p:cNvSpPr txBox="1"/>
          <p:nvPr/>
        </p:nvSpPr>
        <p:spPr>
          <a:xfrm>
            <a:off x="467988" y="3934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1200" b="1" dirty="0" smtClean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hlinkClick r:id="rId5"/>
              </a:rPr>
              <a:t>MIOTI - </a:t>
            </a:r>
            <a:r>
              <a:rPr lang="es-ES" sz="1200" b="1" dirty="0" err="1" smtClean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hlinkClick r:id="rId5"/>
              </a:rPr>
              <a:t>Tech</a:t>
            </a:r>
            <a:r>
              <a:rPr lang="es-ES" sz="1200" b="1" dirty="0" smtClean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hlinkClick r:id="rId5"/>
              </a:rPr>
              <a:t> </a:t>
            </a:r>
            <a:r>
              <a:rPr lang="es-ES" sz="12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hlinkClick r:id="rId5"/>
              </a:rPr>
              <a:t>&amp; Business </a:t>
            </a:r>
            <a:r>
              <a:rPr lang="es-ES" sz="1200" b="1" dirty="0" err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hlinkClick r:id="rId5"/>
              </a:rPr>
              <a:t>School</a:t>
            </a:r>
            <a:endParaRPr lang="es-ES" sz="1200" b="1" dirty="0">
              <a:solidFill>
                <a:schemeClr val="lt1"/>
              </a:solidFill>
              <a:uFill>
                <a:noFill/>
              </a:uFill>
              <a:latin typeface="Poppins"/>
              <a:ea typeface="Poppins"/>
              <a:cs typeface="Poppins"/>
              <a:hlinkClick r:id="rId5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6" name="Google Shape;846;p34">
            <a:hlinkClick r:id="rId6" action="ppaction://hlinksldjump"/>
          </p:cNvPr>
          <p:cNvSpPr txBox="1"/>
          <p:nvPr/>
        </p:nvSpPr>
        <p:spPr>
          <a:xfrm>
            <a:off x="420879" y="751575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6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TABLE OF CONTENTS</a:t>
            </a:r>
            <a:endParaRPr sz="1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47" name="Google Shape;847;p34"/>
          <p:cNvSpPr/>
          <p:nvPr/>
        </p:nvSpPr>
        <p:spPr>
          <a:xfrm>
            <a:off x="523226" y="1589567"/>
            <a:ext cx="250944" cy="246136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01</a:t>
            </a:r>
            <a:endParaRPr sz="1100" dirty="0"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48" name="Google Shape;848;p34">
            <a:hlinkClick r:id="rId7" action="ppaction://hlinksldjump"/>
          </p:cNvPr>
          <p:cNvSpPr txBox="1"/>
          <p:nvPr/>
        </p:nvSpPr>
        <p:spPr>
          <a:xfrm>
            <a:off x="917288" y="1516217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 smtClean="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Storytelling</a:t>
            </a:r>
            <a:endParaRPr sz="1050" i="1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49" name="Google Shape;849;p34">
            <a:hlinkClick r:id="rId8" action="ppaction://hlinksldjump"/>
          </p:cNvPr>
          <p:cNvSpPr txBox="1"/>
          <p:nvPr/>
        </p:nvSpPr>
        <p:spPr>
          <a:xfrm>
            <a:off x="917288" y="1917258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 smtClean="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Dataset</a:t>
            </a:r>
            <a:endParaRPr sz="900" i="1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50" name="Google Shape;850;p34">
            <a:hlinkClick r:id="rId8" action="ppaction://hlinksldjump"/>
          </p:cNvPr>
          <p:cNvSpPr txBox="1"/>
          <p:nvPr/>
        </p:nvSpPr>
        <p:spPr>
          <a:xfrm>
            <a:off x="917288" y="2334962"/>
            <a:ext cx="12507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 smtClean="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Data Preprocessing</a:t>
            </a:r>
            <a:endParaRPr sz="900" i="1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851" name="Google Shape;851;p34">
            <a:hlinkClick r:id="rId9" action="ppaction://hlinksldjump"/>
          </p:cNvPr>
          <p:cNvSpPr txBox="1"/>
          <p:nvPr/>
        </p:nvSpPr>
        <p:spPr>
          <a:xfrm>
            <a:off x="917288" y="2760284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 smtClean="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Models</a:t>
            </a:r>
            <a:endParaRPr sz="900" i="1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cxnSp>
        <p:nvCxnSpPr>
          <p:cNvPr id="852" name="Google Shape;852;p34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3" name="Google Shape;853;p34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4" name="Google Shape;854;p34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5" name="Google Shape;855;p34"/>
          <p:cNvSpPr/>
          <p:nvPr/>
        </p:nvSpPr>
        <p:spPr>
          <a:xfrm>
            <a:off x="523226" y="1990608"/>
            <a:ext cx="250944" cy="246136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02</a:t>
            </a:r>
            <a:endParaRPr sz="1100" dirty="0"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56" name="Google Shape;856;p34"/>
          <p:cNvSpPr/>
          <p:nvPr/>
        </p:nvSpPr>
        <p:spPr>
          <a:xfrm>
            <a:off x="523226" y="2408312"/>
            <a:ext cx="250944" cy="246136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03</a:t>
            </a:r>
            <a:endParaRPr sz="1100" dirty="0"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57" name="Google Shape;857;p34"/>
          <p:cNvSpPr/>
          <p:nvPr/>
        </p:nvSpPr>
        <p:spPr>
          <a:xfrm>
            <a:off x="523226" y="2833634"/>
            <a:ext cx="250944" cy="246136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04</a:t>
            </a:r>
            <a:endParaRPr sz="1050" dirty="0"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858" name="Google Shape;858;p34"/>
          <p:cNvSpPr/>
          <p:nvPr/>
        </p:nvSpPr>
        <p:spPr>
          <a:xfrm>
            <a:off x="161966" y="797362"/>
            <a:ext cx="211236" cy="239677"/>
          </a:xfrm>
          <a:custGeom>
            <a:avLst/>
            <a:gdLst/>
            <a:ahLst/>
            <a:cxnLst/>
            <a:rect l="l" t="t" r="r" b="b"/>
            <a:pathLst>
              <a:path w="10491" h="11905" extrusionOk="0">
                <a:moveTo>
                  <a:pt x="9795" y="874"/>
                </a:moveTo>
                <a:lnTo>
                  <a:pt x="9795" y="2944"/>
                </a:lnTo>
                <a:lnTo>
                  <a:pt x="4219" y="4184"/>
                </a:lnTo>
                <a:lnTo>
                  <a:pt x="4219" y="2114"/>
                </a:lnTo>
                <a:lnTo>
                  <a:pt x="9795" y="874"/>
                </a:lnTo>
                <a:close/>
                <a:moveTo>
                  <a:pt x="8394" y="7021"/>
                </a:moveTo>
                <a:cubicBezTo>
                  <a:pt x="9161" y="7021"/>
                  <a:pt x="9786" y="7645"/>
                  <a:pt x="9786" y="8422"/>
                </a:cubicBezTo>
                <a:cubicBezTo>
                  <a:pt x="9786" y="9189"/>
                  <a:pt x="9161" y="9813"/>
                  <a:pt x="8394" y="9813"/>
                </a:cubicBezTo>
                <a:cubicBezTo>
                  <a:pt x="7618" y="9813"/>
                  <a:pt x="6994" y="9189"/>
                  <a:pt x="6994" y="8422"/>
                </a:cubicBezTo>
                <a:cubicBezTo>
                  <a:pt x="6994" y="7645"/>
                  <a:pt x="7618" y="7021"/>
                  <a:pt x="8394" y="7021"/>
                </a:cubicBezTo>
                <a:close/>
                <a:moveTo>
                  <a:pt x="2114" y="8422"/>
                </a:moveTo>
                <a:cubicBezTo>
                  <a:pt x="2881" y="8422"/>
                  <a:pt x="3506" y="9046"/>
                  <a:pt x="3506" y="9813"/>
                </a:cubicBezTo>
                <a:cubicBezTo>
                  <a:pt x="3506" y="10580"/>
                  <a:pt x="2881" y="11205"/>
                  <a:pt x="2114" y="11205"/>
                </a:cubicBezTo>
                <a:cubicBezTo>
                  <a:pt x="1347" y="11205"/>
                  <a:pt x="722" y="10580"/>
                  <a:pt x="722" y="9813"/>
                </a:cubicBezTo>
                <a:cubicBezTo>
                  <a:pt x="722" y="9046"/>
                  <a:pt x="1347" y="8422"/>
                  <a:pt x="2114" y="8422"/>
                </a:cubicBezTo>
                <a:close/>
                <a:moveTo>
                  <a:pt x="10491" y="0"/>
                </a:moveTo>
                <a:lnTo>
                  <a:pt x="3514" y="1552"/>
                </a:lnTo>
                <a:lnTo>
                  <a:pt x="3514" y="8252"/>
                </a:lnTo>
                <a:cubicBezTo>
                  <a:pt x="3145" y="7924"/>
                  <a:pt x="2657" y="7723"/>
                  <a:pt x="2124" y="7723"/>
                </a:cubicBezTo>
                <a:cubicBezTo>
                  <a:pt x="2091" y="7723"/>
                  <a:pt x="2058" y="7724"/>
                  <a:pt x="2025" y="7726"/>
                </a:cubicBezTo>
                <a:cubicBezTo>
                  <a:pt x="936" y="7770"/>
                  <a:pt x="62" y="8662"/>
                  <a:pt x="35" y="9751"/>
                </a:cubicBezTo>
                <a:cubicBezTo>
                  <a:pt x="1" y="10932"/>
                  <a:pt x="949" y="11904"/>
                  <a:pt x="2116" y="11904"/>
                </a:cubicBezTo>
                <a:cubicBezTo>
                  <a:pt x="2156" y="11904"/>
                  <a:pt x="2197" y="11903"/>
                  <a:pt x="2239" y="11901"/>
                </a:cubicBezTo>
                <a:cubicBezTo>
                  <a:pt x="3354" y="11838"/>
                  <a:pt x="4219" y="10902"/>
                  <a:pt x="4219" y="9786"/>
                </a:cubicBezTo>
                <a:lnTo>
                  <a:pt x="4219" y="4898"/>
                </a:lnTo>
                <a:lnTo>
                  <a:pt x="9795" y="3658"/>
                </a:lnTo>
                <a:lnTo>
                  <a:pt x="9795" y="6860"/>
                </a:lnTo>
                <a:cubicBezTo>
                  <a:pt x="9425" y="6524"/>
                  <a:pt x="8937" y="6323"/>
                  <a:pt x="8404" y="6323"/>
                </a:cubicBezTo>
                <a:cubicBezTo>
                  <a:pt x="8371" y="6323"/>
                  <a:pt x="8338" y="6324"/>
                  <a:pt x="8305" y="6325"/>
                </a:cubicBezTo>
                <a:cubicBezTo>
                  <a:pt x="7217" y="6379"/>
                  <a:pt x="6342" y="7271"/>
                  <a:pt x="6307" y="8359"/>
                </a:cubicBezTo>
                <a:cubicBezTo>
                  <a:pt x="6272" y="9545"/>
                  <a:pt x="7228" y="10512"/>
                  <a:pt x="8409" y="10512"/>
                </a:cubicBezTo>
                <a:cubicBezTo>
                  <a:pt x="8445" y="10512"/>
                  <a:pt x="8482" y="10511"/>
                  <a:pt x="8519" y="10509"/>
                </a:cubicBezTo>
                <a:cubicBezTo>
                  <a:pt x="9625" y="10447"/>
                  <a:pt x="10491" y="9510"/>
                  <a:pt x="10491" y="8395"/>
                </a:cubicBezTo>
                <a:lnTo>
                  <a:pt x="10491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4"/>
          <p:cNvSpPr txBox="1">
            <a:spLocks noGrp="1"/>
          </p:cNvSpPr>
          <p:nvPr>
            <p:ph type="ctrTitle"/>
          </p:nvPr>
        </p:nvSpPr>
        <p:spPr>
          <a:xfrm>
            <a:off x="1853533" y="507558"/>
            <a:ext cx="7770834" cy="210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rgbClr val="A9F5B4"/>
                </a:solidFill>
              </a:rPr>
              <a:t>The greatest songwriter</a:t>
            </a:r>
            <a:r>
              <a:rPr lang="en" sz="4000" dirty="0" smtClean="0"/>
              <a:t/>
            </a:r>
            <a:br>
              <a:rPr lang="en" sz="4000" dirty="0" smtClean="0"/>
            </a:br>
            <a:r>
              <a:rPr lang="en" sz="4000" dirty="0" smtClean="0">
                <a:solidFill>
                  <a:srgbClr val="D5F979"/>
                </a:solidFill>
              </a:rPr>
              <a:t>of all time</a:t>
            </a:r>
            <a:br>
              <a:rPr lang="en" sz="4000" dirty="0" smtClean="0">
                <a:solidFill>
                  <a:srgbClr val="D5F979"/>
                </a:solidFill>
              </a:rPr>
            </a:br>
            <a:endParaRPr sz="4800" b="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grpSp>
        <p:nvGrpSpPr>
          <p:cNvPr id="860" name="Google Shape;860;p34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861" name="Google Shape;861;p34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3" name="Google Shape;863;p34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864" name="Google Shape;864;p34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34"/>
          <p:cNvGrpSpPr/>
          <p:nvPr/>
        </p:nvGrpSpPr>
        <p:grpSpPr>
          <a:xfrm>
            <a:off x="171571" y="3727018"/>
            <a:ext cx="192025" cy="201167"/>
            <a:chOff x="848108" y="2667020"/>
            <a:chExt cx="53144" cy="56135"/>
          </a:xfrm>
        </p:grpSpPr>
        <p:sp>
          <p:nvSpPr>
            <p:cNvPr id="867" name="Google Shape;867;p34"/>
            <p:cNvSpPr/>
            <p:nvPr/>
          </p:nvSpPr>
          <p:spPr>
            <a:xfrm>
              <a:off x="859005" y="2667020"/>
              <a:ext cx="31349" cy="31349"/>
            </a:xfrm>
            <a:custGeom>
              <a:avLst/>
              <a:gdLst/>
              <a:ahLst/>
              <a:cxnLst/>
              <a:rect l="l" t="t" r="r" b="b"/>
              <a:pathLst>
                <a:path w="1027" h="1027" extrusionOk="0">
                  <a:moveTo>
                    <a:pt x="518" y="143"/>
                  </a:moveTo>
                  <a:cubicBezTo>
                    <a:pt x="723" y="143"/>
                    <a:pt x="884" y="313"/>
                    <a:pt x="884" y="509"/>
                  </a:cubicBezTo>
                  <a:cubicBezTo>
                    <a:pt x="884" y="714"/>
                    <a:pt x="723" y="884"/>
                    <a:pt x="518" y="884"/>
                  </a:cubicBezTo>
                  <a:cubicBezTo>
                    <a:pt x="313" y="884"/>
                    <a:pt x="144" y="714"/>
                    <a:pt x="144" y="509"/>
                  </a:cubicBezTo>
                  <a:cubicBezTo>
                    <a:pt x="144" y="313"/>
                    <a:pt x="313" y="143"/>
                    <a:pt x="518" y="143"/>
                  </a:cubicBezTo>
                  <a:close/>
                  <a:moveTo>
                    <a:pt x="518" y="0"/>
                  </a:moveTo>
                  <a:cubicBezTo>
                    <a:pt x="233" y="0"/>
                    <a:pt x="1" y="232"/>
                    <a:pt x="1" y="509"/>
                  </a:cubicBezTo>
                  <a:cubicBezTo>
                    <a:pt x="1" y="794"/>
                    <a:pt x="233" y="1026"/>
                    <a:pt x="518" y="1026"/>
                  </a:cubicBezTo>
                  <a:cubicBezTo>
                    <a:pt x="804" y="1026"/>
                    <a:pt x="1027" y="794"/>
                    <a:pt x="1027" y="509"/>
                  </a:cubicBezTo>
                  <a:cubicBezTo>
                    <a:pt x="1027" y="232"/>
                    <a:pt x="804" y="0"/>
                    <a:pt x="5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848108" y="2705695"/>
              <a:ext cx="53144" cy="17460"/>
            </a:xfrm>
            <a:custGeom>
              <a:avLst/>
              <a:gdLst/>
              <a:ahLst/>
              <a:cxnLst/>
              <a:rect l="l" t="t" r="r" b="b"/>
              <a:pathLst>
                <a:path w="1741" h="572" extrusionOk="0">
                  <a:moveTo>
                    <a:pt x="875" y="0"/>
                  </a:moveTo>
                  <a:cubicBezTo>
                    <a:pt x="518" y="0"/>
                    <a:pt x="179" y="188"/>
                    <a:pt x="1" y="500"/>
                  </a:cubicBezTo>
                  <a:lnTo>
                    <a:pt x="126" y="571"/>
                  </a:lnTo>
                  <a:cubicBezTo>
                    <a:pt x="286" y="304"/>
                    <a:pt x="563" y="143"/>
                    <a:pt x="875" y="143"/>
                  </a:cubicBezTo>
                  <a:cubicBezTo>
                    <a:pt x="1179" y="143"/>
                    <a:pt x="1464" y="304"/>
                    <a:pt x="1616" y="571"/>
                  </a:cubicBezTo>
                  <a:lnTo>
                    <a:pt x="1741" y="500"/>
                  </a:lnTo>
                  <a:cubicBezTo>
                    <a:pt x="1562" y="188"/>
                    <a:pt x="1232" y="0"/>
                    <a:pt x="8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9" name="Google Shape;869;p34">
            <a:hlinkClick r:id="rId10" action="ppaction://hlinksldjump"/>
          </p:cNvPr>
          <p:cNvSpPr txBox="1"/>
          <p:nvPr/>
        </p:nvSpPr>
        <p:spPr>
          <a:xfrm>
            <a:off x="420879" y="3663051"/>
            <a:ext cx="18999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10" action="ppaction://hlinksldjump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THANKS!</a:t>
            </a:r>
            <a:endParaRPr sz="1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871" name="Google Shape;871;p34"/>
          <p:cNvCxnSpPr>
            <a:endCxn id="872" idx="6"/>
          </p:cNvCxnSpPr>
          <p:nvPr/>
        </p:nvCxnSpPr>
        <p:spPr>
          <a:xfrm rot="10800000" flipH="1">
            <a:off x="2694067" y="4907525"/>
            <a:ext cx="891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580752" y="245295"/>
            <a:ext cx="21675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MDB – Máster Data Science &amp; Big Data</a:t>
            </a:r>
            <a:endParaRPr lang="es-ES" sz="800" dirty="0"/>
          </a:p>
        </p:txBody>
      </p:sp>
      <p:sp>
        <p:nvSpPr>
          <p:cNvPr id="5" name="Rectángulo 4"/>
          <p:cNvSpPr/>
          <p:nvPr/>
        </p:nvSpPr>
        <p:spPr>
          <a:xfrm>
            <a:off x="5053222" y="2158875"/>
            <a:ext cx="1537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600" u="sng" dirty="0" smtClean="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Components</a:t>
            </a:r>
            <a:endParaRPr lang="es-ES" sz="1600" u="sng" dirty="0"/>
          </a:p>
        </p:txBody>
      </p:sp>
      <p:sp>
        <p:nvSpPr>
          <p:cNvPr id="45" name="Rectángulo 44"/>
          <p:cNvSpPr/>
          <p:nvPr/>
        </p:nvSpPr>
        <p:spPr>
          <a:xfrm>
            <a:off x="3698623" y="2549074"/>
            <a:ext cx="4246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12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Espinosa Villanego Miguel</a:t>
            </a:r>
          </a:p>
          <a:p>
            <a:pPr algn="ctr"/>
            <a:r>
              <a:rPr lang="en" sz="12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Mateos – Aparicio González Jorge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7" name="Google Shape;851;p34">
            <a:hlinkClick r:id="rId9" action="ppaction://hlinksldjump"/>
          </p:cNvPr>
          <p:cNvSpPr txBox="1"/>
          <p:nvPr/>
        </p:nvSpPr>
        <p:spPr>
          <a:xfrm>
            <a:off x="915702" y="3168501"/>
            <a:ext cx="1107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 dirty="0" smtClean="0">
                <a:solidFill>
                  <a:schemeClr val="accent2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Results &amp; Conclusion</a:t>
            </a:r>
            <a:endParaRPr sz="900" i="1" dirty="0">
              <a:solidFill>
                <a:schemeClr val="accent2"/>
              </a:solidFill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48" name="Google Shape;857;p34"/>
          <p:cNvSpPr/>
          <p:nvPr/>
        </p:nvSpPr>
        <p:spPr>
          <a:xfrm>
            <a:off x="521640" y="3241851"/>
            <a:ext cx="250944" cy="246136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dirty="0" smtClean="0">
                <a:solidFill>
                  <a:srgbClr val="17162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05</a:t>
            </a:r>
            <a:endParaRPr sz="1050" dirty="0">
              <a:solidFill>
                <a:srgbClr val="17162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601286" y="4660489"/>
            <a:ext cx="417102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0:00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870" name="Google Shape;870;p34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2" name="Google Shape;872;p34"/>
          <p:cNvSpPr/>
          <p:nvPr/>
        </p:nvSpPr>
        <p:spPr>
          <a:xfrm>
            <a:off x="2693767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Rectángulo 1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ángulo 49"/>
          <p:cNvSpPr/>
          <p:nvPr/>
        </p:nvSpPr>
        <p:spPr>
          <a:xfrm>
            <a:off x="2601286" y="4660489"/>
            <a:ext cx="40748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2:24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301" name="Google Shape;1301;p44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2" name="Google Shape;1302;p44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3" name="Google Shape;1303;p44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3" name="Google Shape;1313;p44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314" name="Google Shape;1314;p44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4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44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317" name="Google Shape;1317;p44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4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19" name="Google Shape;1319;p44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0" name="Google Shape;1320;p44"/>
          <p:cNvSpPr/>
          <p:nvPr/>
        </p:nvSpPr>
        <p:spPr>
          <a:xfrm>
            <a:off x="4578908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1" name="Google Shape;1321;p44"/>
          <p:cNvCxnSpPr>
            <a:endCxn id="1320" idx="2"/>
          </p:cNvCxnSpPr>
          <p:nvPr/>
        </p:nvCxnSpPr>
        <p:spPr>
          <a:xfrm rot="10800000" flipH="1">
            <a:off x="2705408" y="4907525"/>
            <a:ext cx="18735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" name="Imagen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8" name="Rectángulo 47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49" name="Rectángulo 48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5580752" y="245295"/>
            <a:ext cx="13147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3</a:t>
            </a:r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. Data preprocessing</a:t>
            </a:r>
            <a:endParaRPr lang="es-ES" sz="8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55" y="753068"/>
            <a:ext cx="7994682" cy="1331043"/>
          </a:xfrm>
          <a:prstGeom prst="rect">
            <a:avLst/>
          </a:prstGeom>
        </p:spPr>
      </p:pic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574671" y="328279"/>
            <a:ext cx="2026615" cy="2205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sz="1600" dirty="0" smtClean="0">
                <a:solidFill>
                  <a:schemeClr val="bg1"/>
                </a:solidFill>
                <a:latin typeface="inherit"/>
              </a:rPr>
              <a:t>Dataset generation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1795696" y="741010"/>
            <a:ext cx="638882" cy="2399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2137954" y="2365382"/>
            <a:ext cx="5238603" cy="189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b="1" dirty="0" smtClean="0">
                <a:solidFill>
                  <a:schemeClr val="accent2"/>
                </a:solidFill>
                <a:latin typeface="inherit"/>
              </a:rPr>
              <a:t>DANCEABILITY</a:t>
            </a:r>
            <a:endParaRPr kumimoji="0" lang="es-ES" altLang="es-ES" sz="12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ángulo 49"/>
          <p:cNvSpPr/>
          <p:nvPr/>
        </p:nvSpPr>
        <p:spPr>
          <a:xfrm>
            <a:off x="2601286" y="4660489"/>
            <a:ext cx="397866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2:27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301" name="Google Shape;1301;p44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2" name="Google Shape;1302;p44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3" name="Google Shape;1303;p44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3" name="Google Shape;1313;p44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314" name="Google Shape;1314;p44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4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6" name="Google Shape;1316;p44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317" name="Google Shape;1317;p44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44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19" name="Google Shape;1319;p44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0" name="Google Shape;1320;p44"/>
          <p:cNvSpPr/>
          <p:nvPr/>
        </p:nvSpPr>
        <p:spPr>
          <a:xfrm>
            <a:off x="4680644" y="4864813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21" name="Google Shape;1321;p44"/>
          <p:cNvCxnSpPr>
            <a:endCxn id="1320" idx="2"/>
          </p:cNvCxnSpPr>
          <p:nvPr/>
        </p:nvCxnSpPr>
        <p:spPr>
          <a:xfrm flipV="1">
            <a:off x="2682452" y="4909513"/>
            <a:ext cx="1998192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6" name="Imagen 4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8" name="Rectángulo 47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49" name="Rectángulo 48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" name="Rectángulo 18"/>
          <p:cNvSpPr/>
          <p:nvPr/>
        </p:nvSpPr>
        <p:spPr>
          <a:xfrm>
            <a:off x="5580752" y="245295"/>
            <a:ext cx="13147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3</a:t>
            </a:r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. Data preprocessing</a:t>
            </a:r>
            <a:endParaRPr lang="es-ES" sz="800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55" y="753068"/>
            <a:ext cx="7994682" cy="1331043"/>
          </a:xfrm>
          <a:prstGeom prst="rect">
            <a:avLst/>
          </a:prstGeom>
        </p:spPr>
      </p:pic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574671" y="328279"/>
            <a:ext cx="2026615" cy="2205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sz="1600" dirty="0" smtClean="0">
                <a:solidFill>
                  <a:schemeClr val="bg1"/>
                </a:solidFill>
                <a:latin typeface="inherit"/>
              </a:rPr>
              <a:t>Dataset generation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Elipse 21"/>
          <p:cNvSpPr/>
          <p:nvPr/>
        </p:nvSpPr>
        <p:spPr>
          <a:xfrm>
            <a:off x="2453628" y="732175"/>
            <a:ext cx="432447" cy="2393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Rectangle 1"/>
          <p:cNvSpPr>
            <a:spLocks noChangeArrowheads="1"/>
          </p:cNvSpPr>
          <p:nvPr/>
        </p:nvSpPr>
        <p:spPr bwMode="auto">
          <a:xfrm>
            <a:off x="2137954" y="2365382"/>
            <a:ext cx="5238603" cy="189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b="1" dirty="0" smtClean="0">
                <a:solidFill>
                  <a:schemeClr val="accent2"/>
                </a:solidFill>
                <a:latin typeface="inherit"/>
              </a:rPr>
              <a:t>ENERGY</a:t>
            </a:r>
            <a:endParaRPr kumimoji="0" lang="es-ES" altLang="es-ES" sz="12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2464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ángulo 77"/>
          <p:cNvSpPr/>
          <p:nvPr/>
        </p:nvSpPr>
        <p:spPr>
          <a:xfrm>
            <a:off x="2601286" y="4660489"/>
            <a:ext cx="409086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2:30</a:t>
            </a:r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2098" name="Google Shape;2098;p56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2099" name="Google Shape;2099;p56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6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1" name="Google Shape;2101;p56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2102" name="Google Shape;2102;p56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6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04" name="Google Shape;2104;p56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05" name="Google Shape;2105;p56"/>
          <p:cNvSpPr/>
          <p:nvPr/>
        </p:nvSpPr>
        <p:spPr>
          <a:xfrm>
            <a:off x="4870650" y="4862876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6" name="Google Shape;2106;p56"/>
          <p:cNvCxnSpPr>
            <a:endCxn id="2105" idx="6"/>
          </p:cNvCxnSpPr>
          <p:nvPr/>
        </p:nvCxnSpPr>
        <p:spPr>
          <a:xfrm flipV="1">
            <a:off x="2705200" y="4907576"/>
            <a:ext cx="2254850" cy="1937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" name="Imagen 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75" name="Imagen 7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6" name="Rectángulo 75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77" name="Rectángulo 76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2" name="Rectángulo 91"/>
          <p:cNvSpPr/>
          <p:nvPr/>
        </p:nvSpPr>
        <p:spPr>
          <a:xfrm>
            <a:off x="5580752" y="245295"/>
            <a:ext cx="13147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3</a:t>
            </a:r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. Data preprocessing</a:t>
            </a:r>
            <a:endParaRPr lang="es-ES" sz="800" dirty="0"/>
          </a:p>
        </p:txBody>
      </p:sp>
      <p:pic>
        <p:nvPicPr>
          <p:cNvPr id="93" name="Imagen 9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55" y="753068"/>
            <a:ext cx="7994682" cy="1331043"/>
          </a:xfrm>
          <a:prstGeom prst="rect">
            <a:avLst/>
          </a:prstGeom>
        </p:spPr>
      </p:pic>
      <p:sp>
        <p:nvSpPr>
          <p:cNvPr id="94" name="Rectangle 1"/>
          <p:cNvSpPr>
            <a:spLocks noChangeArrowheads="1"/>
          </p:cNvSpPr>
          <p:nvPr/>
        </p:nvSpPr>
        <p:spPr bwMode="auto">
          <a:xfrm>
            <a:off x="574671" y="328279"/>
            <a:ext cx="2026615" cy="2205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sz="1600" dirty="0" smtClean="0">
                <a:solidFill>
                  <a:schemeClr val="bg1"/>
                </a:solidFill>
                <a:latin typeface="inherit"/>
              </a:rPr>
              <a:t>Dataset generation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7" name="Elipse 96"/>
          <p:cNvSpPr/>
          <p:nvPr/>
        </p:nvSpPr>
        <p:spPr>
          <a:xfrm>
            <a:off x="2833386" y="734876"/>
            <a:ext cx="363591" cy="2393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Rectangle 1"/>
          <p:cNvSpPr>
            <a:spLocks noChangeArrowheads="1"/>
          </p:cNvSpPr>
          <p:nvPr/>
        </p:nvSpPr>
        <p:spPr bwMode="auto">
          <a:xfrm>
            <a:off x="2137954" y="2365382"/>
            <a:ext cx="5238603" cy="189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b="1" dirty="0" smtClean="0">
                <a:solidFill>
                  <a:schemeClr val="accent2"/>
                </a:solidFill>
                <a:latin typeface="inherit"/>
              </a:rPr>
              <a:t>KEY</a:t>
            </a:r>
            <a:endParaRPr kumimoji="0" lang="es-ES" altLang="es-ES" sz="12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6892" y="3374262"/>
            <a:ext cx="5800725" cy="704850"/>
          </a:xfrm>
          <a:prstGeom prst="rect">
            <a:avLst/>
          </a:prstGeom>
        </p:spPr>
      </p:pic>
      <p:sp>
        <p:nvSpPr>
          <p:cNvPr id="101" name="Rectangle 1"/>
          <p:cNvSpPr>
            <a:spLocks noChangeArrowheads="1"/>
          </p:cNvSpPr>
          <p:nvPr/>
        </p:nvSpPr>
        <p:spPr bwMode="auto">
          <a:xfrm>
            <a:off x="1794737" y="2743048"/>
            <a:ext cx="5925033" cy="40524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dirty="0" smtClean="0">
                <a:solidFill>
                  <a:schemeClr val="bg1"/>
                </a:solidFill>
                <a:latin typeface="inherit"/>
              </a:rPr>
              <a:t>The key parameter represents the key in which the song is written. </a:t>
            </a: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dirty="0" smtClean="0">
                <a:solidFill>
                  <a:schemeClr val="bg1"/>
                </a:solidFill>
                <a:latin typeface="inherit"/>
              </a:rPr>
              <a:t>We see that we have twelve categories (as twelve are the chromatic notes)</a:t>
            </a: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ángulo 51"/>
          <p:cNvSpPr/>
          <p:nvPr/>
        </p:nvSpPr>
        <p:spPr>
          <a:xfrm>
            <a:off x="2601286" y="4660489"/>
            <a:ext cx="410690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3:35</a:t>
            </a:r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2148" name="Google Shape;2148;p57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2149" name="Google Shape;2149;p57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7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1" name="Google Shape;2151;p57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2152" name="Google Shape;2152;p57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7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154" name="Google Shape;2154;p57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5" name="Google Shape;2155;p57"/>
          <p:cNvSpPr/>
          <p:nvPr/>
        </p:nvSpPr>
        <p:spPr>
          <a:xfrm>
            <a:off x="5685701" y="4869912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56" name="Google Shape;2156;p57"/>
          <p:cNvCxnSpPr>
            <a:endCxn id="2155" idx="2"/>
          </p:cNvCxnSpPr>
          <p:nvPr/>
        </p:nvCxnSpPr>
        <p:spPr>
          <a:xfrm>
            <a:off x="2705200" y="4909513"/>
            <a:ext cx="2980501" cy="5099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8" name="Imagen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49" name="Imagen 4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0" name="Rectángulo 49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51" name="Rectángulo 50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0" name="Rectángulo 59"/>
          <p:cNvSpPr/>
          <p:nvPr/>
        </p:nvSpPr>
        <p:spPr>
          <a:xfrm>
            <a:off x="5580752" y="245295"/>
            <a:ext cx="13147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3</a:t>
            </a:r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. Data preprocessing</a:t>
            </a:r>
            <a:endParaRPr lang="es-ES" sz="800" dirty="0"/>
          </a:p>
        </p:txBody>
      </p:sp>
      <p:pic>
        <p:nvPicPr>
          <p:cNvPr id="61" name="Imagen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55" y="753068"/>
            <a:ext cx="7994682" cy="1331043"/>
          </a:xfrm>
          <a:prstGeom prst="rect">
            <a:avLst/>
          </a:prstGeom>
        </p:spPr>
      </p:pic>
      <p:sp>
        <p:nvSpPr>
          <p:cNvPr id="62" name="Rectangle 1"/>
          <p:cNvSpPr>
            <a:spLocks noChangeArrowheads="1"/>
          </p:cNvSpPr>
          <p:nvPr/>
        </p:nvSpPr>
        <p:spPr bwMode="auto">
          <a:xfrm>
            <a:off x="574671" y="328279"/>
            <a:ext cx="2026615" cy="2205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sz="1600" dirty="0" smtClean="0">
                <a:solidFill>
                  <a:schemeClr val="bg1"/>
                </a:solidFill>
                <a:latin typeface="inherit"/>
              </a:rPr>
              <a:t>Dataset generation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3" name="Elipse 62"/>
          <p:cNvSpPr/>
          <p:nvPr/>
        </p:nvSpPr>
        <p:spPr>
          <a:xfrm>
            <a:off x="3126800" y="752956"/>
            <a:ext cx="623451" cy="188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5" name="Rectangle 1"/>
          <p:cNvSpPr>
            <a:spLocks noChangeArrowheads="1"/>
          </p:cNvSpPr>
          <p:nvPr/>
        </p:nvSpPr>
        <p:spPr bwMode="auto">
          <a:xfrm>
            <a:off x="2137954" y="2365382"/>
            <a:ext cx="5238603" cy="189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b="1" dirty="0" smtClean="0">
                <a:solidFill>
                  <a:schemeClr val="accent2"/>
                </a:solidFill>
                <a:latin typeface="inherit"/>
              </a:rPr>
              <a:t>LOUDNESS</a:t>
            </a:r>
            <a:endParaRPr kumimoji="0" lang="es-ES" altLang="es-ES" sz="12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ángulo 82"/>
          <p:cNvSpPr/>
          <p:nvPr/>
        </p:nvSpPr>
        <p:spPr>
          <a:xfrm>
            <a:off x="2601286" y="4660489"/>
            <a:ext cx="34336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4:11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217" name="Google Shape;2217;p58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29" name="Google Shape;2229;p58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2230" name="Google Shape;2230;p58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8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2" name="Google Shape;2232;p58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2233" name="Google Shape;2233;p58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8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35" name="Google Shape;2235;p58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36" name="Google Shape;2236;p58"/>
          <p:cNvSpPr/>
          <p:nvPr/>
        </p:nvSpPr>
        <p:spPr>
          <a:xfrm>
            <a:off x="6210758" y="48636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37" name="Google Shape;2237;p58"/>
          <p:cNvCxnSpPr>
            <a:endCxn id="2236" idx="6"/>
          </p:cNvCxnSpPr>
          <p:nvPr/>
        </p:nvCxnSpPr>
        <p:spPr>
          <a:xfrm flipV="1">
            <a:off x="2705200" y="4908325"/>
            <a:ext cx="3594958" cy="119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9" name="Imagen 7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80" name="Imagen 7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1" name="Rectángulo 80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82" name="Rectángulo 81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85" name="Rectángulo 84"/>
          <p:cNvSpPr/>
          <p:nvPr/>
        </p:nvSpPr>
        <p:spPr>
          <a:xfrm>
            <a:off x="5580752" y="245295"/>
            <a:ext cx="13147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3</a:t>
            </a:r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. Data preprocessing</a:t>
            </a:r>
            <a:endParaRPr lang="es-ES" sz="800" dirty="0"/>
          </a:p>
        </p:txBody>
      </p:sp>
      <p:pic>
        <p:nvPicPr>
          <p:cNvPr id="86" name="Imagen 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55" y="753068"/>
            <a:ext cx="7994682" cy="1331043"/>
          </a:xfrm>
          <a:prstGeom prst="rect">
            <a:avLst/>
          </a:prstGeom>
        </p:spPr>
      </p:pic>
      <p:sp>
        <p:nvSpPr>
          <p:cNvPr id="87" name="Rectangle 1"/>
          <p:cNvSpPr>
            <a:spLocks noChangeArrowheads="1"/>
          </p:cNvSpPr>
          <p:nvPr/>
        </p:nvSpPr>
        <p:spPr bwMode="auto">
          <a:xfrm>
            <a:off x="574671" y="328279"/>
            <a:ext cx="2026615" cy="2205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sz="1600" dirty="0" smtClean="0">
                <a:solidFill>
                  <a:schemeClr val="bg1"/>
                </a:solidFill>
                <a:latin typeface="inherit"/>
              </a:rPr>
              <a:t>Dataset generation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8" name="Elipse 87"/>
          <p:cNvSpPr/>
          <p:nvPr/>
        </p:nvSpPr>
        <p:spPr>
          <a:xfrm>
            <a:off x="3669725" y="752956"/>
            <a:ext cx="445075" cy="199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0" name="Rectangle 1"/>
          <p:cNvSpPr>
            <a:spLocks noChangeArrowheads="1"/>
          </p:cNvSpPr>
          <p:nvPr/>
        </p:nvSpPr>
        <p:spPr bwMode="auto">
          <a:xfrm>
            <a:off x="2137954" y="2365382"/>
            <a:ext cx="5238603" cy="189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b="1" dirty="0" smtClean="0">
                <a:solidFill>
                  <a:schemeClr val="accent2"/>
                </a:solidFill>
                <a:latin typeface="inherit"/>
              </a:rPr>
              <a:t>MODE</a:t>
            </a:r>
            <a:endParaRPr kumimoji="0" lang="es-ES" altLang="es-ES" sz="12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Rectángulo 190"/>
          <p:cNvSpPr/>
          <p:nvPr/>
        </p:nvSpPr>
        <p:spPr>
          <a:xfrm>
            <a:off x="2601286" y="4660489"/>
            <a:ext cx="380232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4:14</a:t>
            </a:r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2270" name="Google Shape;2270;p59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2271" name="Google Shape;2271;p59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9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3" name="Google Shape;2273;p59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2274" name="Google Shape;2274;p59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9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276" name="Google Shape;2276;p59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7" name="Google Shape;2277;p59"/>
          <p:cNvSpPr/>
          <p:nvPr/>
        </p:nvSpPr>
        <p:spPr>
          <a:xfrm>
            <a:off x="6465041" y="4862876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8" name="Google Shape;2278;p59"/>
          <p:cNvCxnSpPr>
            <a:endCxn id="2277" idx="2"/>
          </p:cNvCxnSpPr>
          <p:nvPr/>
        </p:nvCxnSpPr>
        <p:spPr>
          <a:xfrm flipV="1">
            <a:off x="2705200" y="4907576"/>
            <a:ext cx="3759841" cy="1937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7" name="Imagen 18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188" name="Imagen 18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89" name="Rectángulo 188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190" name="Rectángulo 189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93" name="Rectángulo 192"/>
          <p:cNvSpPr/>
          <p:nvPr/>
        </p:nvSpPr>
        <p:spPr>
          <a:xfrm>
            <a:off x="5580752" y="245295"/>
            <a:ext cx="13147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3</a:t>
            </a:r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. Data preprocessing</a:t>
            </a:r>
            <a:endParaRPr lang="es-ES" sz="800" dirty="0"/>
          </a:p>
        </p:txBody>
      </p:sp>
      <p:pic>
        <p:nvPicPr>
          <p:cNvPr id="194" name="Imagen 1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55" y="753068"/>
            <a:ext cx="7994682" cy="1331043"/>
          </a:xfrm>
          <a:prstGeom prst="rect">
            <a:avLst/>
          </a:prstGeom>
        </p:spPr>
      </p:pic>
      <p:sp>
        <p:nvSpPr>
          <p:cNvPr id="195" name="Rectangle 1"/>
          <p:cNvSpPr>
            <a:spLocks noChangeArrowheads="1"/>
          </p:cNvSpPr>
          <p:nvPr/>
        </p:nvSpPr>
        <p:spPr bwMode="auto">
          <a:xfrm>
            <a:off x="574671" y="328279"/>
            <a:ext cx="2026615" cy="2205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sz="1600" dirty="0" smtClean="0">
                <a:solidFill>
                  <a:schemeClr val="bg1"/>
                </a:solidFill>
                <a:latin typeface="inherit"/>
              </a:rPr>
              <a:t>Dataset generation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6" name="Elipse 195"/>
          <p:cNvSpPr/>
          <p:nvPr/>
        </p:nvSpPr>
        <p:spPr>
          <a:xfrm>
            <a:off x="4041200" y="752956"/>
            <a:ext cx="768925" cy="1995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8" name="Rectangle 1"/>
          <p:cNvSpPr>
            <a:spLocks noChangeArrowheads="1"/>
          </p:cNvSpPr>
          <p:nvPr/>
        </p:nvSpPr>
        <p:spPr bwMode="auto">
          <a:xfrm>
            <a:off x="2137954" y="2365382"/>
            <a:ext cx="5238603" cy="189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b="1" dirty="0" smtClean="0">
                <a:solidFill>
                  <a:schemeClr val="accent2"/>
                </a:solidFill>
                <a:latin typeface="inherit"/>
              </a:rPr>
              <a:t>SPEECHINESS</a:t>
            </a:r>
            <a:endParaRPr kumimoji="0" lang="es-ES" altLang="es-ES" sz="12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ángulo 57"/>
          <p:cNvSpPr/>
          <p:nvPr/>
        </p:nvSpPr>
        <p:spPr>
          <a:xfrm>
            <a:off x="2601286" y="4660489"/>
            <a:ext cx="381836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4:18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462" name="Google Shape;2462;p60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74" name="Google Shape;2474;p60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2475" name="Google Shape;2475;p60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0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7" name="Google Shape;2477;p60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2478" name="Google Shape;2478;p60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0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80" name="Google Shape;2480;p60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1" name="Google Shape;2481;p60"/>
          <p:cNvSpPr/>
          <p:nvPr/>
        </p:nvSpPr>
        <p:spPr>
          <a:xfrm>
            <a:off x="6645308" y="4860581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2" name="Google Shape;2482;p60"/>
          <p:cNvCxnSpPr>
            <a:endCxn id="2481" idx="2"/>
          </p:cNvCxnSpPr>
          <p:nvPr/>
        </p:nvCxnSpPr>
        <p:spPr>
          <a:xfrm flipV="1">
            <a:off x="2705200" y="4905281"/>
            <a:ext cx="3940108" cy="7655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55" name="Imagen 5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6" name="Rectángulo 55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9" name="Rectángulo 68"/>
          <p:cNvSpPr/>
          <p:nvPr/>
        </p:nvSpPr>
        <p:spPr>
          <a:xfrm>
            <a:off x="5580752" y="245295"/>
            <a:ext cx="13147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3</a:t>
            </a:r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. Data preprocessing</a:t>
            </a:r>
            <a:endParaRPr lang="es-ES" sz="800" dirty="0"/>
          </a:p>
        </p:txBody>
      </p:sp>
      <p:pic>
        <p:nvPicPr>
          <p:cNvPr id="70" name="Imagen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55" y="753068"/>
            <a:ext cx="7994682" cy="1331043"/>
          </a:xfrm>
          <a:prstGeom prst="rect">
            <a:avLst/>
          </a:prstGeom>
        </p:spPr>
      </p:pic>
      <p:sp>
        <p:nvSpPr>
          <p:cNvPr id="71" name="Rectangle 1"/>
          <p:cNvSpPr>
            <a:spLocks noChangeArrowheads="1"/>
          </p:cNvSpPr>
          <p:nvPr/>
        </p:nvSpPr>
        <p:spPr bwMode="auto">
          <a:xfrm>
            <a:off x="574671" y="328279"/>
            <a:ext cx="2026615" cy="2205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sz="1600" dirty="0" smtClean="0">
                <a:solidFill>
                  <a:schemeClr val="bg1"/>
                </a:solidFill>
                <a:latin typeface="inherit"/>
              </a:rPr>
              <a:t>Dataset generation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Elipse 71"/>
          <p:cNvSpPr/>
          <p:nvPr/>
        </p:nvSpPr>
        <p:spPr>
          <a:xfrm>
            <a:off x="4759989" y="752956"/>
            <a:ext cx="793872" cy="1995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Rectangle 1"/>
          <p:cNvSpPr>
            <a:spLocks noChangeArrowheads="1"/>
          </p:cNvSpPr>
          <p:nvPr/>
        </p:nvSpPr>
        <p:spPr bwMode="auto">
          <a:xfrm>
            <a:off x="2137954" y="2365382"/>
            <a:ext cx="5238603" cy="189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b="1" dirty="0" smtClean="0">
                <a:solidFill>
                  <a:schemeClr val="accent2"/>
                </a:solidFill>
                <a:latin typeface="inherit"/>
              </a:rPr>
              <a:t>ACOUSTICNESS</a:t>
            </a:r>
            <a:endParaRPr kumimoji="0" lang="es-ES" altLang="es-ES" sz="12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ángulo 57"/>
          <p:cNvSpPr/>
          <p:nvPr/>
        </p:nvSpPr>
        <p:spPr>
          <a:xfrm>
            <a:off x="2601286" y="4660489"/>
            <a:ext cx="415498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cs typeface="Poppins Light"/>
                <a:sym typeface="Poppins Light"/>
              </a:rPr>
              <a:t>6:03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462" name="Google Shape;2462;p60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74" name="Google Shape;2474;p60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2475" name="Google Shape;2475;p60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0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7" name="Google Shape;2477;p60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2478" name="Google Shape;2478;p60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0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80" name="Google Shape;2480;p60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1" name="Google Shape;2481;p60"/>
          <p:cNvSpPr/>
          <p:nvPr/>
        </p:nvSpPr>
        <p:spPr>
          <a:xfrm>
            <a:off x="7389474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2" name="Google Shape;2482;p60"/>
          <p:cNvCxnSpPr>
            <a:endCxn id="2481" idx="2"/>
          </p:cNvCxnSpPr>
          <p:nvPr/>
        </p:nvCxnSpPr>
        <p:spPr>
          <a:xfrm rot="10800000" flipH="1">
            <a:off x="2705274" y="4907525"/>
            <a:ext cx="46842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55" name="Imagen 5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6" name="Rectángulo 55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9" name="Rectángulo 68"/>
          <p:cNvSpPr/>
          <p:nvPr/>
        </p:nvSpPr>
        <p:spPr>
          <a:xfrm>
            <a:off x="5580752" y="245295"/>
            <a:ext cx="13147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3</a:t>
            </a:r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. Data preprocessing</a:t>
            </a:r>
            <a:endParaRPr lang="es-ES" sz="800" dirty="0"/>
          </a:p>
        </p:txBody>
      </p:sp>
      <p:pic>
        <p:nvPicPr>
          <p:cNvPr id="70" name="Imagen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55" y="753068"/>
            <a:ext cx="7994682" cy="1331043"/>
          </a:xfrm>
          <a:prstGeom prst="rect">
            <a:avLst/>
          </a:prstGeom>
        </p:spPr>
      </p:pic>
      <p:sp>
        <p:nvSpPr>
          <p:cNvPr id="71" name="Rectangle 1"/>
          <p:cNvSpPr>
            <a:spLocks noChangeArrowheads="1"/>
          </p:cNvSpPr>
          <p:nvPr/>
        </p:nvSpPr>
        <p:spPr bwMode="auto">
          <a:xfrm>
            <a:off x="574671" y="328279"/>
            <a:ext cx="2026615" cy="2205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sz="1600" dirty="0" smtClean="0">
                <a:solidFill>
                  <a:schemeClr val="bg1"/>
                </a:solidFill>
                <a:latin typeface="inherit"/>
              </a:rPr>
              <a:t>Dataset generation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Elipse 71"/>
          <p:cNvSpPr/>
          <p:nvPr/>
        </p:nvSpPr>
        <p:spPr>
          <a:xfrm>
            <a:off x="5444271" y="742010"/>
            <a:ext cx="1080353" cy="2104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Rectangle 1"/>
          <p:cNvSpPr>
            <a:spLocks noChangeArrowheads="1"/>
          </p:cNvSpPr>
          <p:nvPr/>
        </p:nvSpPr>
        <p:spPr bwMode="auto">
          <a:xfrm>
            <a:off x="2137954" y="2365382"/>
            <a:ext cx="5238603" cy="189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b="1" dirty="0" smtClean="0">
                <a:solidFill>
                  <a:schemeClr val="accent2"/>
                </a:solidFill>
                <a:latin typeface="inherit"/>
              </a:rPr>
              <a:t>INSTRUMENTALNESS</a:t>
            </a:r>
            <a:endParaRPr kumimoji="0" lang="es-ES" altLang="es-ES" sz="12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207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ángulo 57"/>
          <p:cNvSpPr/>
          <p:nvPr/>
        </p:nvSpPr>
        <p:spPr>
          <a:xfrm>
            <a:off x="2601286" y="4660489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6:05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462" name="Google Shape;2462;p60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74" name="Google Shape;2474;p60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2475" name="Google Shape;2475;p60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0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7" name="Google Shape;2477;p60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2478" name="Google Shape;2478;p60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0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80" name="Google Shape;2480;p60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1" name="Google Shape;2481;p60"/>
          <p:cNvSpPr/>
          <p:nvPr/>
        </p:nvSpPr>
        <p:spPr>
          <a:xfrm>
            <a:off x="6852478" y="4862876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2" name="Google Shape;2482;p60"/>
          <p:cNvCxnSpPr>
            <a:endCxn id="2481" idx="2"/>
          </p:cNvCxnSpPr>
          <p:nvPr/>
        </p:nvCxnSpPr>
        <p:spPr>
          <a:xfrm flipV="1">
            <a:off x="2705200" y="4907576"/>
            <a:ext cx="4147278" cy="1937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55" name="Imagen 5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6" name="Rectángulo 55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9" name="Rectángulo 68"/>
          <p:cNvSpPr/>
          <p:nvPr/>
        </p:nvSpPr>
        <p:spPr>
          <a:xfrm>
            <a:off x="5580752" y="245295"/>
            <a:ext cx="13147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3</a:t>
            </a:r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. Data preprocessing</a:t>
            </a:r>
            <a:endParaRPr lang="es-ES" sz="800" dirty="0"/>
          </a:p>
        </p:txBody>
      </p:sp>
      <p:pic>
        <p:nvPicPr>
          <p:cNvPr id="70" name="Imagen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55" y="753068"/>
            <a:ext cx="7994682" cy="1331043"/>
          </a:xfrm>
          <a:prstGeom prst="rect">
            <a:avLst/>
          </a:prstGeom>
        </p:spPr>
      </p:pic>
      <p:sp>
        <p:nvSpPr>
          <p:cNvPr id="71" name="Rectangle 1"/>
          <p:cNvSpPr>
            <a:spLocks noChangeArrowheads="1"/>
          </p:cNvSpPr>
          <p:nvPr/>
        </p:nvSpPr>
        <p:spPr bwMode="auto">
          <a:xfrm>
            <a:off x="574671" y="328279"/>
            <a:ext cx="2026615" cy="2205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sz="1600" dirty="0" smtClean="0">
                <a:solidFill>
                  <a:schemeClr val="bg1"/>
                </a:solidFill>
                <a:latin typeface="inherit"/>
              </a:rPr>
              <a:t>Dataset generation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Elipse 71"/>
          <p:cNvSpPr/>
          <p:nvPr/>
        </p:nvSpPr>
        <p:spPr>
          <a:xfrm>
            <a:off x="6448425" y="752956"/>
            <a:ext cx="535966" cy="199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Rectangle 1"/>
          <p:cNvSpPr>
            <a:spLocks noChangeArrowheads="1"/>
          </p:cNvSpPr>
          <p:nvPr/>
        </p:nvSpPr>
        <p:spPr bwMode="auto">
          <a:xfrm>
            <a:off x="2137954" y="2365382"/>
            <a:ext cx="5238603" cy="189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b="1" dirty="0" smtClean="0">
                <a:solidFill>
                  <a:schemeClr val="accent2"/>
                </a:solidFill>
                <a:latin typeface="inherit"/>
              </a:rPr>
              <a:t>LIVENESS</a:t>
            </a:r>
            <a:endParaRPr kumimoji="0" lang="es-ES" altLang="es-ES" sz="12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02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ángulo 57"/>
          <p:cNvSpPr/>
          <p:nvPr/>
        </p:nvSpPr>
        <p:spPr>
          <a:xfrm>
            <a:off x="2601286" y="4660489"/>
            <a:ext cx="420308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6:09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462" name="Google Shape;2462;p60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74" name="Google Shape;2474;p60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2475" name="Google Shape;2475;p60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0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7" name="Google Shape;2477;p60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2478" name="Google Shape;2478;p60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0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80" name="Google Shape;2480;p60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1" name="Google Shape;2481;p60"/>
          <p:cNvSpPr/>
          <p:nvPr/>
        </p:nvSpPr>
        <p:spPr>
          <a:xfrm>
            <a:off x="7168152" y="4864813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2" name="Google Shape;2482;p60"/>
          <p:cNvCxnSpPr>
            <a:endCxn id="2481" idx="2"/>
          </p:cNvCxnSpPr>
          <p:nvPr/>
        </p:nvCxnSpPr>
        <p:spPr>
          <a:xfrm>
            <a:off x="2705200" y="4909513"/>
            <a:ext cx="4462952" cy="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55" name="Imagen 5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6" name="Rectángulo 55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9" name="Rectángulo 68"/>
          <p:cNvSpPr/>
          <p:nvPr/>
        </p:nvSpPr>
        <p:spPr>
          <a:xfrm>
            <a:off x="5580752" y="245295"/>
            <a:ext cx="13147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3</a:t>
            </a:r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. Data preprocessing</a:t>
            </a:r>
            <a:endParaRPr lang="es-ES" sz="800" dirty="0"/>
          </a:p>
        </p:txBody>
      </p:sp>
      <p:pic>
        <p:nvPicPr>
          <p:cNvPr id="70" name="Imagen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55" y="753068"/>
            <a:ext cx="7994682" cy="1331043"/>
          </a:xfrm>
          <a:prstGeom prst="rect">
            <a:avLst/>
          </a:prstGeom>
        </p:spPr>
      </p:pic>
      <p:sp>
        <p:nvSpPr>
          <p:cNvPr id="71" name="Rectangle 1"/>
          <p:cNvSpPr>
            <a:spLocks noChangeArrowheads="1"/>
          </p:cNvSpPr>
          <p:nvPr/>
        </p:nvSpPr>
        <p:spPr bwMode="auto">
          <a:xfrm>
            <a:off x="574671" y="328279"/>
            <a:ext cx="2026615" cy="2205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sz="1600" dirty="0" smtClean="0">
                <a:solidFill>
                  <a:schemeClr val="bg1"/>
                </a:solidFill>
                <a:latin typeface="inherit"/>
              </a:rPr>
              <a:t>Dataset generation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Elipse 71"/>
          <p:cNvSpPr/>
          <p:nvPr/>
        </p:nvSpPr>
        <p:spPr>
          <a:xfrm>
            <a:off x="6953250" y="752956"/>
            <a:ext cx="525624" cy="2090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Rectangle 1"/>
          <p:cNvSpPr>
            <a:spLocks noChangeArrowheads="1"/>
          </p:cNvSpPr>
          <p:nvPr/>
        </p:nvSpPr>
        <p:spPr bwMode="auto">
          <a:xfrm>
            <a:off x="2137954" y="2365382"/>
            <a:ext cx="5238603" cy="189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b="1" dirty="0" smtClean="0">
                <a:solidFill>
                  <a:schemeClr val="accent2"/>
                </a:solidFill>
                <a:latin typeface="inherit"/>
              </a:rPr>
              <a:t>VALENCE</a:t>
            </a:r>
            <a:endParaRPr kumimoji="0" lang="es-ES" altLang="es-ES" sz="12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63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36"/>
          <p:cNvSpPr/>
          <p:nvPr/>
        </p:nvSpPr>
        <p:spPr>
          <a:xfrm>
            <a:off x="4990606" y="2965450"/>
            <a:ext cx="678600" cy="6786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4" name="Google Shape;894;p36"/>
          <p:cNvSpPr/>
          <p:nvPr/>
        </p:nvSpPr>
        <p:spPr>
          <a:xfrm>
            <a:off x="1917256" y="2965450"/>
            <a:ext cx="678600" cy="6786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6"/>
          <p:cNvSpPr/>
          <p:nvPr/>
        </p:nvSpPr>
        <p:spPr>
          <a:xfrm>
            <a:off x="3288628" y="1436767"/>
            <a:ext cx="678600" cy="6786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6"/>
          <p:cNvSpPr/>
          <p:nvPr/>
        </p:nvSpPr>
        <p:spPr>
          <a:xfrm>
            <a:off x="279076" y="1436767"/>
            <a:ext cx="678600" cy="6786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p36"/>
          <p:cNvSpPr txBox="1">
            <a:spLocks noGrp="1"/>
          </p:cNvSpPr>
          <p:nvPr>
            <p:ph type="title" idx="2"/>
          </p:nvPr>
        </p:nvSpPr>
        <p:spPr>
          <a:xfrm>
            <a:off x="998239" y="1278492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Storytelling</a:t>
            </a:r>
            <a:endParaRPr dirty="0"/>
          </a:p>
        </p:txBody>
      </p:sp>
      <p:sp>
        <p:nvSpPr>
          <p:cNvPr id="898" name="Google Shape;898;p36"/>
          <p:cNvSpPr txBox="1">
            <a:spLocks noGrp="1"/>
          </p:cNvSpPr>
          <p:nvPr>
            <p:ph type="subTitle" idx="1"/>
          </p:nvPr>
        </p:nvSpPr>
        <p:spPr>
          <a:xfrm>
            <a:off x="998249" y="1865030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Who are we? What is our ambition?</a:t>
            </a:r>
            <a:endParaRPr dirty="0"/>
          </a:p>
        </p:txBody>
      </p:sp>
      <p:sp>
        <p:nvSpPr>
          <p:cNvPr id="899" name="Google Shape;899;p36"/>
          <p:cNvSpPr txBox="1">
            <a:spLocks noGrp="1"/>
          </p:cNvSpPr>
          <p:nvPr>
            <p:ph type="title" idx="3"/>
          </p:nvPr>
        </p:nvSpPr>
        <p:spPr>
          <a:xfrm>
            <a:off x="3967228" y="1278517"/>
            <a:ext cx="1851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Dataset</a:t>
            </a:r>
            <a:endParaRPr dirty="0"/>
          </a:p>
        </p:txBody>
      </p:sp>
      <p:sp>
        <p:nvSpPr>
          <p:cNvPr id="900" name="Google Shape;900;p36"/>
          <p:cNvSpPr txBox="1">
            <a:spLocks noGrp="1"/>
          </p:cNvSpPr>
          <p:nvPr>
            <p:ph type="subTitle" idx="4"/>
          </p:nvPr>
        </p:nvSpPr>
        <p:spPr>
          <a:xfrm>
            <a:off x="3967228" y="1865030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Where did the dataset come from?</a:t>
            </a:r>
            <a:endParaRPr dirty="0"/>
          </a:p>
        </p:txBody>
      </p:sp>
      <p:sp>
        <p:nvSpPr>
          <p:cNvPr id="901" name="Google Shape;901;p36"/>
          <p:cNvSpPr txBox="1">
            <a:spLocks noGrp="1"/>
          </p:cNvSpPr>
          <p:nvPr>
            <p:ph type="title" idx="5"/>
          </p:nvPr>
        </p:nvSpPr>
        <p:spPr>
          <a:xfrm>
            <a:off x="2636419" y="2807197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Models</a:t>
            </a:r>
            <a:endParaRPr dirty="0"/>
          </a:p>
        </p:txBody>
      </p:sp>
      <p:sp>
        <p:nvSpPr>
          <p:cNvPr id="902" name="Google Shape;902;p36"/>
          <p:cNvSpPr txBox="1">
            <a:spLocks noGrp="1"/>
          </p:cNvSpPr>
          <p:nvPr>
            <p:ph type="subTitle" idx="6"/>
          </p:nvPr>
        </p:nvSpPr>
        <p:spPr>
          <a:xfrm>
            <a:off x="2636429" y="3393718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What Machine Learning algorithms have been used?</a:t>
            </a:r>
            <a:endParaRPr dirty="0"/>
          </a:p>
        </p:txBody>
      </p:sp>
      <p:sp>
        <p:nvSpPr>
          <p:cNvPr id="903" name="Google Shape;903;p36"/>
          <p:cNvSpPr txBox="1">
            <a:spLocks noGrp="1"/>
          </p:cNvSpPr>
          <p:nvPr>
            <p:ph type="title" idx="7"/>
          </p:nvPr>
        </p:nvSpPr>
        <p:spPr>
          <a:xfrm>
            <a:off x="5669206" y="2807188"/>
            <a:ext cx="2081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Results &amp; Conclusion</a:t>
            </a:r>
            <a:endParaRPr dirty="0"/>
          </a:p>
        </p:txBody>
      </p:sp>
      <p:sp>
        <p:nvSpPr>
          <p:cNvPr id="904" name="Google Shape;904;p36"/>
          <p:cNvSpPr txBox="1">
            <a:spLocks noGrp="1"/>
          </p:cNvSpPr>
          <p:nvPr>
            <p:ph type="subTitle" idx="8"/>
          </p:nvPr>
        </p:nvSpPr>
        <p:spPr>
          <a:xfrm>
            <a:off x="5669206" y="3393712"/>
            <a:ext cx="2081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Have we achieved our goal?</a:t>
            </a:r>
            <a:endParaRPr dirty="0"/>
          </a:p>
        </p:txBody>
      </p:sp>
      <p:sp>
        <p:nvSpPr>
          <p:cNvPr id="905" name="Google Shape;905;p36"/>
          <p:cNvSpPr txBox="1">
            <a:spLocks noGrp="1"/>
          </p:cNvSpPr>
          <p:nvPr>
            <p:ph type="title" idx="9"/>
          </p:nvPr>
        </p:nvSpPr>
        <p:spPr>
          <a:xfrm>
            <a:off x="279070" y="1538167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01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06" name="Google Shape;906;p36"/>
          <p:cNvSpPr txBox="1">
            <a:spLocks noGrp="1"/>
          </p:cNvSpPr>
          <p:nvPr>
            <p:ph type="title" idx="13"/>
          </p:nvPr>
        </p:nvSpPr>
        <p:spPr>
          <a:xfrm>
            <a:off x="1917181" y="3066850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04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07" name="Google Shape;907;p36"/>
          <p:cNvSpPr txBox="1">
            <a:spLocks noGrp="1"/>
          </p:cNvSpPr>
          <p:nvPr>
            <p:ph type="title" idx="14"/>
          </p:nvPr>
        </p:nvSpPr>
        <p:spPr>
          <a:xfrm>
            <a:off x="3288628" y="1538167"/>
            <a:ext cx="678600" cy="4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08" name="Google Shape;908;p36"/>
          <p:cNvSpPr txBox="1">
            <a:spLocks noGrp="1"/>
          </p:cNvSpPr>
          <p:nvPr>
            <p:ph type="title" idx="15"/>
          </p:nvPr>
        </p:nvSpPr>
        <p:spPr>
          <a:xfrm>
            <a:off x="4990606" y="3062350"/>
            <a:ext cx="6786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dk1"/>
                </a:solidFill>
              </a:rPr>
              <a:t>05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909" name="Google Shape;909;p36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910" name="Google Shape;910;p36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6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2" name="Google Shape;912;p36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913" name="Google Shape;913;p36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6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30" name="Google Shape;930;p36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1" name="Google Shape;931;p36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42" name="Google Shape;942;p36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943" name="Google Shape;943;p36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6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5" name="Google Shape;945;p36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946" name="Google Shape;946;p36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6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8" name="Google Shape;948;p36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36"/>
          <p:cNvCxnSpPr>
            <a:endCxn id="950" idx="2"/>
          </p:cNvCxnSpPr>
          <p:nvPr/>
        </p:nvCxnSpPr>
        <p:spPr>
          <a:xfrm rot="10800000" flipH="1">
            <a:off x="2705239" y="4907525"/>
            <a:ext cx="3747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Rectángulo 39"/>
          <p:cNvSpPr/>
          <p:nvPr/>
        </p:nvSpPr>
        <p:spPr>
          <a:xfrm>
            <a:off x="2601286" y="4660489"/>
            <a:ext cx="34336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0:11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950" name="Google Shape;950;p36"/>
          <p:cNvSpPr/>
          <p:nvPr/>
        </p:nvSpPr>
        <p:spPr>
          <a:xfrm>
            <a:off x="3079939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1" name="Google Shape;951;p36"/>
          <p:cNvCxnSpPr>
            <a:endCxn id="950" idx="2"/>
          </p:cNvCxnSpPr>
          <p:nvPr/>
        </p:nvCxnSpPr>
        <p:spPr>
          <a:xfrm rot="10800000" flipH="1">
            <a:off x="2705539" y="4907525"/>
            <a:ext cx="3744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36"/>
          <p:cNvSpPr txBox="1">
            <a:spLocks noGrp="1"/>
          </p:cNvSpPr>
          <p:nvPr>
            <p:ph type="title"/>
          </p:nvPr>
        </p:nvSpPr>
        <p:spPr>
          <a:xfrm>
            <a:off x="1809619" y="582432"/>
            <a:ext cx="581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Table of contents</a:t>
            </a:r>
            <a:endParaRPr dirty="0">
              <a:solidFill>
                <a:schemeClr val="tx2"/>
              </a:solidFill>
            </a:endParaRPr>
          </a:p>
        </p:txBody>
      </p:sp>
      <p:pic>
        <p:nvPicPr>
          <p:cNvPr id="62" name="Imagen 6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sp>
        <p:nvSpPr>
          <p:cNvPr id="39" name="Rectángulo 38"/>
          <p:cNvSpPr/>
          <p:nvPr/>
        </p:nvSpPr>
        <p:spPr>
          <a:xfrm>
            <a:off x="5580752" y="245295"/>
            <a:ext cx="21675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MDB – Máster Data Science &amp; Big Data</a:t>
            </a:r>
            <a:endParaRPr lang="es-ES" sz="800" dirty="0"/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2" name="Google Shape;895;p36"/>
          <p:cNvSpPr/>
          <p:nvPr/>
        </p:nvSpPr>
        <p:spPr>
          <a:xfrm>
            <a:off x="6193161" y="1440122"/>
            <a:ext cx="678600" cy="678600"/>
          </a:xfrm>
          <a:prstGeom prst="ellipse">
            <a:avLst/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899;p36"/>
          <p:cNvSpPr txBox="1">
            <a:spLocks/>
          </p:cNvSpPr>
          <p:nvPr/>
        </p:nvSpPr>
        <p:spPr>
          <a:xfrm>
            <a:off x="6871760" y="1281872"/>
            <a:ext cx="2247199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"/>
              <a:buNone/>
              <a:defRPr sz="20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Poppins"/>
              <a:buNone/>
              <a:defRPr sz="25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 smtClean="0"/>
              <a:t>Data </a:t>
            </a:r>
            <a:r>
              <a:rPr lang="es-ES" dirty="0" err="1" smtClean="0"/>
              <a:t>Preprocessing</a:t>
            </a:r>
            <a:endParaRPr lang="es-ES" dirty="0"/>
          </a:p>
        </p:txBody>
      </p:sp>
      <p:sp>
        <p:nvSpPr>
          <p:cNvPr id="44" name="Google Shape;900;p36"/>
          <p:cNvSpPr txBox="1">
            <a:spLocks/>
          </p:cNvSpPr>
          <p:nvPr/>
        </p:nvSpPr>
        <p:spPr>
          <a:xfrm>
            <a:off x="6871761" y="1868385"/>
            <a:ext cx="2081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2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/>
            <a:r>
              <a:rPr lang="en-US" dirty="0"/>
              <a:t>How a final dataset has been </a:t>
            </a:r>
            <a:r>
              <a:rPr lang="en-US" dirty="0" smtClean="0"/>
              <a:t>processed?</a:t>
            </a:r>
            <a:endParaRPr lang="en-US" dirty="0"/>
          </a:p>
        </p:txBody>
      </p:sp>
      <p:sp>
        <p:nvSpPr>
          <p:cNvPr id="45" name="Google Shape;907;p36"/>
          <p:cNvSpPr txBox="1">
            <a:spLocks/>
          </p:cNvSpPr>
          <p:nvPr/>
        </p:nvSpPr>
        <p:spPr>
          <a:xfrm>
            <a:off x="6193161" y="1541522"/>
            <a:ext cx="6786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2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 smtClean="0">
                <a:solidFill>
                  <a:schemeClr val="dk1"/>
                </a:solidFill>
              </a:rPr>
              <a:t>03</a:t>
            </a:r>
            <a:endParaRPr lang="en" dirty="0">
              <a:solidFill>
                <a:schemeClr val="dk1"/>
              </a:solidFill>
            </a:endParaRPr>
          </a:p>
        </p:txBody>
      </p:sp>
      <p:sp>
        <p:nvSpPr>
          <p:cNvPr id="46" name="Rectángulo 45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47" name="Rectángulo 46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ángulo 57"/>
          <p:cNvSpPr/>
          <p:nvPr/>
        </p:nvSpPr>
        <p:spPr>
          <a:xfrm>
            <a:off x="2601286" y="4660489"/>
            <a:ext cx="381836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6:10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462" name="Google Shape;2462;p60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74" name="Google Shape;2474;p60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2475" name="Google Shape;2475;p60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0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7" name="Google Shape;2477;p60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2478" name="Google Shape;2478;p60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0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80" name="Google Shape;2480;p60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1" name="Google Shape;2481;p60"/>
          <p:cNvSpPr/>
          <p:nvPr/>
        </p:nvSpPr>
        <p:spPr>
          <a:xfrm>
            <a:off x="7279769" y="4864813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2" name="Google Shape;2482;p60"/>
          <p:cNvCxnSpPr>
            <a:endCxn id="2481" idx="2"/>
          </p:cNvCxnSpPr>
          <p:nvPr/>
        </p:nvCxnSpPr>
        <p:spPr>
          <a:xfrm>
            <a:off x="2705200" y="4909513"/>
            <a:ext cx="4574569" cy="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55" name="Imagen 5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6" name="Rectángulo 55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9" name="Rectángulo 68"/>
          <p:cNvSpPr/>
          <p:nvPr/>
        </p:nvSpPr>
        <p:spPr>
          <a:xfrm>
            <a:off x="5580752" y="245295"/>
            <a:ext cx="13147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3</a:t>
            </a:r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. Data preprocessing</a:t>
            </a:r>
            <a:endParaRPr lang="es-ES" sz="800" dirty="0"/>
          </a:p>
        </p:txBody>
      </p:sp>
      <p:pic>
        <p:nvPicPr>
          <p:cNvPr id="70" name="Imagen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55" y="753068"/>
            <a:ext cx="7994682" cy="1331043"/>
          </a:xfrm>
          <a:prstGeom prst="rect">
            <a:avLst/>
          </a:prstGeom>
        </p:spPr>
      </p:pic>
      <p:sp>
        <p:nvSpPr>
          <p:cNvPr id="71" name="Rectangle 1"/>
          <p:cNvSpPr>
            <a:spLocks noChangeArrowheads="1"/>
          </p:cNvSpPr>
          <p:nvPr/>
        </p:nvSpPr>
        <p:spPr bwMode="auto">
          <a:xfrm>
            <a:off x="574671" y="328279"/>
            <a:ext cx="2026615" cy="2205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sz="1600" dirty="0" smtClean="0">
                <a:solidFill>
                  <a:schemeClr val="bg1"/>
                </a:solidFill>
                <a:latin typeface="inherit"/>
              </a:rPr>
              <a:t>Dataset generation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Elipse 71"/>
          <p:cNvSpPr/>
          <p:nvPr/>
        </p:nvSpPr>
        <p:spPr>
          <a:xfrm>
            <a:off x="7434174" y="752956"/>
            <a:ext cx="525624" cy="2090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Rectangle 1"/>
          <p:cNvSpPr>
            <a:spLocks noChangeArrowheads="1"/>
          </p:cNvSpPr>
          <p:nvPr/>
        </p:nvSpPr>
        <p:spPr bwMode="auto">
          <a:xfrm>
            <a:off x="2137954" y="2365382"/>
            <a:ext cx="5238603" cy="189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b="1" dirty="0" smtClean="0">
                <a:solidFill>
                  <a:schemeClr val="accent2"/>
                </a:solidFill>
                <a:latin typeface="inherit"/>
              </a:rPr>
              <a:t>TEMPO</a:t>
            </a:r>
            <a:endParaRPr kumimoji="0" lang="es-ES" altLang="es-ES" sz="12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74671" y="3262033"/>
            <a:ext cx="5068647" cy="83613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Tempo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represents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the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beats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per minute of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the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song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.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It’s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between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60 and 210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bpm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, so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this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parameter</a:t>
            </a:r>
            <a:r>
              <a:rPr lang="es-ES" altLang="es-ES" dirty="0">
                <a:solidFill>
                  <a:schemeClr val="bg1"/>
                </a:solidFill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can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give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excessive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weight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to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the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model</a:t>
            </a:r>
            <a:r>
              <a:rPr lang="es-ES" altLang="es-ES" dirty="0">
                <a:solidFill>
                  <a:schemeClr val="bg1"/>
                </a:solidFill>
                <a:latin typeface="inherit"/>
              </a:rPr>
              <a:t>: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therefore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we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must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typify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it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, in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such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a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way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that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it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has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the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same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weight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than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the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other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variables: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6"/>
          <a:srcRect t="2184" b="1"/>
          <a:stretch/>
        </p:blipFill>
        <p:spPr>
          <a:xfrm>
            <a:off x="6178445" y="3065401"/>
            <a:ext cx="466501" cy="121437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7"/>
          <a:srcRect t="3752"/>
          <a:stretch/>
        </p:blipFill>
        <p:spPr>
          <a:xfrm>
            <a:off x="7789316" y="3064605"/>
            <a:ext cx="484683" cy="1214376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075" y="2653672"/>
            <a:ext cx="7620000" cy="266700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6907568" y="3489933"/>
            <a:ext cx="619125" cy="3143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86194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ángulo 57"/>
          <p:cNvSpPr/>
          <p:nvPr/>
        </p:nvSpPr>
        <p:spPr>
          <a:xfrm>
            <a:off x="2601286" y="4660489"/>
            <a:ext cx="383438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6:18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462" name="Google Shape;2462;p60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74" name="Google Shape;2474;p60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2475" name="Google Shape;2475;p60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60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7" name="Google Shape;2477;p60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2478" name="Google Shape;2478;p60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60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480" name="Google Shape;2480;p60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1" name="Google Shape;2481;p60"/>
          <p:cNvSpPr/>
          <p:nvPr/>
        </p:nvSpPr>
        <p:spPr>
          <a:xfrm>
            <a:off x="7389474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82" name="Google Shape;2482;p60"/>
          <p:cNvCxnSpPr>
            <a:endCxn id="2481" idx="2"/>
          </p:cNvCxnSpPr>
          <p:nvPr/>
        </p:nvCxnSpPr>
        <p:spPr>
          <a:xfrm rot="10800000" flipH="1">
            <a:off x="2705274" y="4907525"/>
            <a:ext cx="46842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4" name="Imagen 5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55" name="Imagen 5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6" name="Rectángulo 55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57" name="Rectángulo 56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9" name="Rectángulo 68"/>
          <p:cNvSpPr/>
          <p:nvPr/>
        </p:nvSpPr>
        <p:spPr>
          <a:xfrm>
            <a:off x="5580752" y="245295"/>
            <a:ext cx="13147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3</a:t>
            </a:r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. Data preprocessing</a:t>
            </a:r>
            <a:endParaRPr lang="es-ES" sz="800" dirty="0"/>
          </a:p>
        </p:txBody>
      </p:sp>
      <p:pic>
        <p:nvPicPr>
          <p:cNvPr id="70" name="Imagen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55" y="753068"/>
            <a:ext cx="7994682" cy="1331043"/>
          </a:xfrm>
          <a:prstGeom prst="rect">
            <a:avLst/>
          </a:prstGeom>
        </p:spPr>
      </p:pic>
      <p:sp>
        <p:nvSpPr>
          <p:cNvPr id="71" name="Rectangle 1"/>
          <p:cNvSpPr>
            <a:spLocks noChangeArrowheads="1"/>
          </p:cNvSpPr>
          <p:nvPr/>
        </p:nvSpPr>
        <p:spPr bwMode="auto">
          <a:xfrm>
            <a:off x="574671" y="328279"/>
            <a:ext cx="2026615" cy="2205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sz="1600" dirty="0" smtClean="0">
                <a:solidFill>
                  <a:schemeClr val="bg1"/>
                </a:solidFill>
                <a:latin typeface="inherit"/>
              </a:rPr>
              <a:t>Dataset generation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2" name="Elipse 71"/>
          <p:cNvSpPr/>
          <p:nvPr/>
        </p:nvSpPr>
        <p:spPr>
          <a:xfrm>
            <a:off x="8181975" y="752955"/>
            <a:ext cx="392062" cy="2048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Rectangle 1"/>
          <p:cNvSpPr>
            <a:spLocks noChangeArrowheads="1"/>
          </p:cNvSpPr>
          <p:nvPr/>
        </p:nvSpPr>
        <p:spPr bwMode="auto">
          <a:xfrm>
            <a:off x="2137954" y="2365382"/>
            <a:ext cx="5238603" cy="189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b="1" dirty="0" smtClean="0">
                <a:solidFill>
                  <a:schemeClr val="accent2"/>
                </a:solidFill>
                <a:latin typeface="inherit"/>
              </a:rPr>
              <a:t>GENRE</a:t>
            </a:r>
            <a:endParaRPr kumimoji="0" lang="es-ES" altLang="es-ES" sz="12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90351" y="2610102"/>
            <a:ext cx="3206755" cy="105157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Given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the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number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of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different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genres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that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we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have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,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we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are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going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to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take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only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the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first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genre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of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the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songs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;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by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vectorizing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string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we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can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identify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the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separators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and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take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only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the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first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gender</a:t>
            </a:r>
            <a:r>
              <a:rPr kumimoji="0" lang="es-ES" altLang="es-E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105" y="3814638"/>
            <a:ext cx="3563248" cy="39392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3606" y="2632610"/>
            <a:ext cx="4558796" cy="157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1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ángulo 82"/>
          <p:cNvSpPr/>
          <p:nvPr/>
        </p:nvSpPr>
        <p:spPr>
          <a:xfrm>
            <a:off x="2601286" y="4660489"/>
            <a:ext cx="378630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6:31</a:t>
            </a:r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2555" name="Google Shape;2555;p6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2556" name="Google Shape;2556;p6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6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58" name="Google Shape;2558;p6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2559" name="Google Shape;2559;p6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6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61" name="Google Shape;2561;p6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2" name="Google Shape;2562;p61"/>
          <p:cNvSpPr/>
          <p:nvPr/>
        </p:nvSpPr>
        <p:spPr>
          <a:xfrm>
            <a:off x="7576846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63" name="Google Shape;2563;p61"/>
          <p:cNvCxnSpPr>
            <a:endCxn id="2562" idx="2"/>
          </p:cNvCxnSpPr>
          <p:nvPr/>
        </p:nvCxnSpPr>
        <p:spPr>
          <a:xfrm rot="10800000" flipH="1">
            <a:off x="2705146" y="4907525"/>
            <a:ext cx="48717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9" name="Imagen 7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80" name="Imagen 7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1" name="Rectángulo 80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82" name="Rectángulo 81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580752" y="245295"/>
            <a:ext cx="6703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4. Models</a:t>
            </a:r>
            <a:endParaRPr lang="es-ES" sz="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083" y="362255"/>
            <a:ext cx="2543062" cy="801866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922535" y="761164"/>
            <a:ext cx="2559260" cy="3129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667 </a:t>
            </a:r>
            <a:r>
              <a:rPr kumimoji="0" lang="es-ES" altLang="es-ES" sz="11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samples</a:t>
            </a:r>
            <a:r>
              <a:rPr kumimoji="0" lang="es-ES" altLang="es-E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(33.72%</a:t>
            </a:r>
            <a:r>
              <a:rPr kumimoji="0" lang="es-ES" altLang="es-ES" sz="11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of </a:t>
            </a:r>
            <a:r>
              <a:rPr kumimoji="0" lang="es-ES" altLang="es-ES" sz="11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the</a:t>
            </a:r>
            <a:r>
              <a:rPr kumimoji="0" lang="es-ES" altLang="es-ES" sz="11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sz="11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dataset</a:t>
            </a:r>
            <a:r>
              <a:rPr kumimoji="0" lang="es-ES" altLang="es-ES" sz="11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)</a:t>
            </a:r>
            <a:endParaRPr lang="es-ES" altLang="es-ES" sz="1100" baseline="0" dirty="0">
              <a:solidFill>
                <a:schemeClr val="bg1"/>
              </a:solidFill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1311 </a:t>
            </a:r>
            <a:r>
              <a:rPr kumimoji="0" lang="es-ES" altLang="es-ES" sz="11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samples</a:t>
            </a:r>
            <a:r>
              <a:rPr kumimoji="0" lang="es-ES" altLang="es-ES" sz="11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(66.28% of </a:t>
            </a:r>
            <a:r>
              <a:rPr kumimoji="0" lang="es-ES" altLang="es-ES" sz="11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the</a:t>
            </a:r>
            <a:r>
              <a:rPr kumimoji="0" lang="es-ES" altLang="es-ES" sz="11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sz="11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dataset</a:t>
            </a:r>
            <a:r>
              <a:rPr kumimoji="0" lang="es-ES" altLang="es-ES" sz="11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)</a:t>
            </a:r>
            <a:endParaRPr kumimoji="0" lang="es-ES" altLang="es-E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inherit"/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2286000" y="823510"/>
            <a:ext cx="5741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de flecha 20"/>
          <p:cNvCxnSpPr/>
          <p:nvPr/>
        </p:nvCxnSpPr>
        <p:spPr>
          <a:xfrm>
            <a:off x="2282535" y="996692"/>
            <a:ext cx="5741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errar llave 5"/>
          <p:cNvSpPr/>
          <p:nvPr/>
        </p:nvSpPr>
        <p:spPr>
          <a:xfrm>
            <a:off x="5351318" y="685800"/>
            <a:ext cx="198261" cy="50949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5614606" y="848106"/>
            <a:ext cx="868217" cy="15902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inherit"/>
              </a:rPr>
              <a:t>Unbalanced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inherit"/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2264" y="1405991"/>
            <a:ext cx="6304683" cy="2771521"/>
          </a:xfrm>
          <a:prstGeom prst="rect">
            <a:avLst/>
          </a:prstGeom>
        </p:spPr>
      </p:pic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817418" y="2701936"/>
            <a:ext cx="1465117" cy="15902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inherit"/>
              </a:rPr>
              <a:t>Data</a:t>
            </a:r>
            <a:r>
              <a:rPr kumimoji="0" lang="es-ES" altLang="es-ES" sz="12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inherit"/>
              </a:rPr>
              <a:t> </a:t>
            </a:r>
            <a:r>
              <a:rPr kumimoji="0" lang="es-ES" altLang="es-ES" sz="1200" b="1" i="0" u="none" strike="noStrike" cap="none" normalizeH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inherit"/>
              </a:rPr>
              <a:t>Distribution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inher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ángulo 71"/>
          <p:cNvSpPr/>
          <p:nvPr/>
        </p:nvSpPr>
        <p:spPr>
          <a:xfrm>
            <a:off x="2601286" y="4660489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6:40</a:t>
            </a:r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2625" name="Google Shape;2625;p62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2626" name="Google Shape;2626;p62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62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8" name="Google Shape;2628;p62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2629" name="Google Shape;2629;p62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62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31" name="Google Shape;2631;p62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32" name="Google Shape;2632;p62"/>
          <p:cNvSpPr/>
          <p:nvPr/>
        </p:nvSpPr>
        <p:spPr>
          <a:xfrm>
            <a:off x="7951588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33" name="Google Shape;2633;p62"/>
          <p:cNvCxnSpPr>
            <a:endCxn id="2632" idx="2"/>
          </p:cNvCxnSpPr>
          <p:nvPr/>
        </p:nvCxnSpPr>
        <p:spPr>
          <a:xfrm rot="10800000" flipH="1">
            <a:off x="2705188" y="4907525"/>
            <a:ext cx="52464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8" name="Imagen 6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69" name="Imagen 6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70" name="Rectángulo 69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71" name="Rectángulo 70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580752" y="245295"/>
            <a:ext cx="6703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4. Models</a:t>
            </a:r>
            <a:endParaRPr lang="es-ES" sz="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57" y="163593"/>
            <a:ext cx="4742861" cy="150997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4309" y="1788892"/>
            <a:ext cx="5548093" cy="2433483"/>
          </a:xfrm>
          <a:prstGeom prst="rect">
            <a:avLst/>
          </a:prstGeom>
        </p:spPr>
      </p:pic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1127413" y="2718329"/>
            <a:ext cx="1887769" cy="15902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1" i="0" u="none" strike="noStrike" cap="none" normalizeH="0" baseline="0" dirty="0" smtClean="0">
                <a:ln>
                  <a:noFill/>
                </a:ln>
                <a:solidFill>
                  <a:schemeClr val="tx2"/>
                </a:solidFill>
                <a:effectLst/>
                <a:latin typeface="inherit"/>
              </a:rPr>
              <a:t>New Data</a:t>
            </a:r>
            <a:r>
              <a:rPr kumimoji="0" lang="es-ES" altLang="es-ES" sz="1200" b="1" i="0" u="none" strike="noStrike" cap="none" normalizeH="0" dirty="0" smtClean="0">
                <a:ln>
                  <a:noFill/>
                </a:ln>
                <a:solidFill>
                  <a:schemeClr val="tx2"/>
                </a:solidFill>
                <a:effectLst/>
                <a:latin typeface="inherit"/>
              </a:rPr>
              <a:t> </a:t>
            </a:r>
            <a:r>
              <a:rPr kumimoji="0" lang="es-ES" altLang="es-ES" sz="1200" b="1" i="0" u="none" strike="noStrike" cap="none" normalizeH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inherit"/>
              </a:rPr>
              <a:t>Distribution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inherit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5348917" y="959906"/>
            <a:ext cx="2559260" cy="31291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s-ES" altLang="es-E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667 </a:t>
            </a:r>
            <a:r>
              <a:rPr kumimoji="0" lang="es-ES" altLang="es-ES" sz="11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samples</a:t>
            </a:r>
            <a:r>
              <a:rPr kumimoji="0" lang="es-ES" altLang="es-E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(</a:t>
            </a:r>
            <a:r>
              <a:rPr lang="es-ES" altLang="es-ES" sz="1100" dirty="0">
                <a:solidFill>
                  <a:schemeClr val="bg1"/>
                </a:solidFill>
                <a:latin typeface="inherit"/>
              </a:rPr>
              <a:t>47.56 </a:t>
            </a:r>
            <a:r>
              <a:rPr kumimoji="0" lang="es-ES" altLang="es-E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%</a:t>
            </a:r>
            <a:r>
              <a:rPr kumimoji="0" lang="es-ES" altLang="es-ES" sz="11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of </a:t>
            </a:r>
            <a:r>
              <a:rPr kumimoji="0" lang="es-ES" altLang="es-ES" sz="11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the</a:t>
            </a:r>
            <a:r>
              <a:rPr kumimoji="0" lang="es-ES" altLang="es-ES" sz="11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sz="11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dataset</a:t>
            </a:r>
            <a:r>
              <a:rPr kumimoji="0" lang="es-ES" altLang="es-ES" sz="11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)</a:t>
            </a:r>
            <a:endParaRPr lang="es-ES" altLang="es-ES" sz="1100" baseline="0" dirty="0">
              <a:solidFill>
                <a:schemeClr val="bg1"/>
              </a:solidFill>
              <a:latin typeface="inheri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ES" altLang="es-ES" sz="1100" dirty="0" smtClean="0">
                <a:solidFill>
                  <a:schemeClr val="bg1"/>
                </a:solidFill>
                <a:latin typeface="inherit"/>
              </a:rPr>
              <a:t>605</a:t>
            </a:r>
            <a:r>
              <a:rPr kumimoji="0" lang="es-ES" altLang="es-E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sz="11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samples</a:t>
            </a:r>
            <a:r>
              <a:rPr kumimoji="0" lang="es-ES" altLang="es-ES" sz="11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(52.44% of </a:t>
            </a:r>
            <a:r>
              <a:rPr kumimoji="0" lang="es-ES" altLang="es-ES" sz="11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the</a:t>
            </a:r>
            <a:r>
              <a:rPr kumimoji="0" lang="es-ES" altLang="es-ES" sz="11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sz="1100" b="0" i="0" u="none" strike="noStrike" cap="none" normalizeH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dataset</a:t>
            </a:r>
            <a:r>
              <a:rPr kumimoji="0" lang="es-ES" altLang="es-ES" sz="11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)</a:t>
            </a:r>
            <a:endParaRPr kumimoji="0" lang="es-ES" altLang="es-ES" sz="11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inherit"/>
            </a:endParaRPr>
          </a:p>
        </p:txBody>
      </p:sp>
      <p:sp>
        <p:nvSpPr>
          <p:cNvPr id="21" name="Cerrar llave 20"/>
          <p:cNvSpPr/>
          <p:nvPr/>
        </p:nvSpPr>
        <p:spPr>
          <a:xfrm>
            <a:off x="7777700" y="884542"/>
            <a:ext cx="198261" cy="509494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8040988" y="1046848"/>
            <a:ext cx="868217" cy="15902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200" b="1" i="0" u="none" strike="noStrike" cap="none" normalizeH="0" baseline="0" dirty="0" err="1" smtClean="0">
                <a:ln>
                  <a:noFill/>
                </a:ln>
                <a:solidFill>
                  <a:schemeClr val="tx2"/>
                </a:solidFill>
                <a:effectLst/>
                <a:latin typeface="inherit"/>
              </a:rPr>
              <a:t>Balanced</a:t>
            </a:r>
            <a:endParaRPr kumimoji="0" lang="es-ES" altLang="es-ES" sz="1100" b="1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inheri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ángulo 61"/>
          <p:cNvSpPr/>
          <p:nvPr/>
        </p:nvSpPr>
        <p:spPr>
          <a:xfrm>
            <a:off x="2601286" y="4660489"/>
            <a:ext cx="420308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6:48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654" name="Google Shape;2654;p63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66" name="Google Shape;2666;p63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2667" name="Google Shape;2667;p63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3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9" name="Google Shape;2669;p63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2670" name="Google Shape;2670;p63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3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72" name="Google Shape;2672;p63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3" name="Google Shape;2673;p63"/>
          <p:cNvSpPr/>
          <p:nvPr/>
        </p:nvSpPr>
        <p:spPr>
          <a:xfrm>
            <a:off x="8057708" y="4861624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74" name="Google Shape;2674;p63"/>
          <p:cNvCxnSpPr>
            <a:endCxn id="2673" idx="2"/>
          </p:cNvCxnSpPr>
          <p:nvPr/>
        </p:nvCxnSpPr>
        <p:spPr>
          <a:xfrm flipV="1">
            <a:off x="2705200" y="4906324"/>
            <a:ext cx="5352508" cy="3189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8" name="Imagen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0" name="Rectángulo 59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61" name="Rectángulo 60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580752" y="245295"/>
            <a:ext cx="6703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4. Models</a:t>
            </a:r>
            <a:endParaRPr lang="es-ES" sz="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534" y="913699"/>
            <a:ext cx="7591425" cy="60007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1642" y="1950606"/>
            <a:ext cx="4105275" cy="19812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5362004" y="3076685"/>
            <a:ext cx="34903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inherit"/>
              </a:rPr>
              <a:t>We </a:t>
            </a:r>
            <a:r>
              <a:rPr lang="en-US" dirty="0">
                <a:solidFill>
                  <a:schemeClr val="bg1"/>
                </a:solidFill>
                <a:latin typeface="inherit"/>
              </a:rPr>
              <a:t>have a model that has a </a:t>
            </a:r>
            <a:r>
              <a:rPr lang="en-US" b="1" dirty="0">
                <a:solidFill>
                  <a:schemeClr val="bg1"/>
                </a:solidFill>
                <a:latin typeface="inherit"/>
              </a:rPr>
              <a:t>70%</a:t>
            </a:r>
            <a:r>
              <a:rPr lang="en-US" dirty="0">
                <a:solidFill>
                  <a:schemeClr val="bg1"/>
                </a:solidFill>
                <a:latin typeface="inherit"/>
              </a:rPr>
              <a:t> chance of successfully classifying </a:t>
            </a:r>
            <a:r>
              <a:rPr lang="en-US" dirty="0" smtClean="0">
                <a:solidFill>
                  <a:schemeClr val="bg1"/>
                </a:solidFill>
                <a:latin typeface="inherit"/>
              </a:rPr>
              <a:t>the hits</a:t>
            </a:r>
            <a:r>
              <a:rPr lang="en-US" dirty="0">
                <a:solidFill>
                  <a:schemeClr val="bg1"/>
                </a:solidFill>
                <a:latin typeface="inherit"/>
              </a:rPr>
              <a:t>.</a:t>
            </a:r>
            <a:endParaRPr lang="es-ES" dirty="0">
              <a:solidFill>
                <a:schemeClr val="bg1"/>
              </a:solidFill>
              <a:latin typeface="inherit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7148" y="2200057"/>
            <a:ext cx="2876550" cy="190500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>
            <a:off x="6995423" y="2535382"/>
            <a:ext cx="267822" cy="5413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ángulo 61"/>
          <p:cNvSpPr/>
          <p:nvPr/>
        </p:nvSpPr>
        <p:spPr>
          <a:xfrm>
            <a:off x="2601286" y="4660489"/>
            <a:ext cx="420308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6:59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654" name="Google Shape;2654;p63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66" name="Google Shape;2666;p63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2667" name="Google Shape;2667;p63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63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69" name="Google Shape;2669;p63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2670" name="Google Shape;2670;p63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63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672" name="Google Shape;2672;p63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73" name="Google Shape;2673;p63"/>
          <p:cNvSpPr/>
          <p:nvPr/>
        </p:nvSpPr>
        <p:spPr>
          <a:xfrm>
            <a:off x="8138959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74" name="Google Shape;2674;p63"/>
          <p:cNvCxnSpPr>
            <a:endCxn id="2673" idx="2"/>
          </p:cNvCxnSpPr>
          <p:nvPr/>
        </p:nvCxnSpPr>
        <p:spPr>
          <a:xfrm rot="10800000" flipH="1">
            <a:off x="2705359" y="4907525"/>
            <a:ext cx="54336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8" name="Imagen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0" name="Rectángulo 59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61" name="Rectángulo 60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580752" y="245295"/>
            <a:ext cx="67037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4. Models</a:t>
            </a:r>
            <a:endParaRPr lang="es-ES" sz="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300" y="885837"/>
            <a:ext cx="3536281" cy="3077651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1489" y="885837"/>
            <a:ext cx="4330183" cy="3077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3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/>
          <p:cNvSpPr/>
          <p:nvPr/>
        </p:nvSpPr>
        <p:spPr>
          <a:xfrm>
            <a:off x="2601286" y="4660489"/>
            <a:ext cx="404278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7:34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720" name="Google Shape;2720;p64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1" name="Google Shape;2721;p64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2" name="Google Shape;2722;p64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32" name="Google Shape;2732;p64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2733" name="Google Shape;2733;p64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64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5" name="Google Shape;2735;p64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2736" name="Google Shape;2736;p64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64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38" name="Google Shape;2738;p64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9" name="Google Shape;2739;p64"/>
          <p:cNvSpPr/>
          <p:nvPr/>
        </p:nvSpPr>
        <p:spPr>
          <a:xfrm>
            <a:off x="8326330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40" name="Google Shape;2740;p64"/>
          <p:cNvCxnSpPr>
            <a:endCxn id="2739" idx="2"/>
          </p:cNvCxnSpPr>
          <p:nvPr/>
        </p:nvCxnSpPr>
        <p:spPr>
          <a:xfrm rot="10800000" flipH="1">
            <a:off x="2705230" y="4907525"/>
            <a:ext cx="56211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" name="Imagen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7" name="Rectángulo 46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9" name="Rectángulo 48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6024" y="733301"/>
            <a:ext cx="3847026" cy="318477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414" y="733301"/>
            <a:ext cx="3978970" cy="3190036"/>
          </a:xfrm>
          <a:prstGeom prst="rect">
            <a:avLst/>
          </a:prstGeom>
        </p:spPr>
      </p:pic>
      <p:sp>
        <p:nvSpPr>
          <p:cNvPr id="21" name="Rectángulo 20"/>
          <p:cNvSpPr/>
          <p:nvPr/>
        </p:nvSpPr>
        <p:spPr>
          <a:xfrm>
            <a:off x="5580752" y="245295"/>
            <a:ext cx="13853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5. Results &amp; Conclusion</a:t>
            </a:r>
            <a:endParaRPr lang="es-E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33"/>
          <p:cNvGrpSpPr/>
          <p:nvPr/>
        </p:nvGrpSpPr>
        <p:grpSpPr>
          <a:xfrm rot="134293">
            <a:off x="109412" y="145797"/>
            <a:ext cx="8820721" cy="5003978"/>
            <a:chOff x="577150" y="371675"/>
            <a:chExt cx="2899721" cy="1958151"/>
          </a:xfrm>
        </p:grpSpPr>
        <p:sp>
          <p:nvSpPr>
            <p:cNvPr id="167" name="Google Shape;167;p33"/>
            <p:cNvSpPr/>
            <p:nvPr/>
          </p:nvSpPr>
          <p:spPr>
            <a:xfrm>
              <a:off x="702678" y="411388"/>
              <a:ext cx="1319736" cy="66413"/>
            </a:xfrm>
            <a:custGeom>
              <a:avLst/>
              <a:gdLst/>
              <a:ahLst/>
              <a:cxnLst/>
              <a:rect l="l" t="t" r="r" b="b"/>
              <a:pathLst>
                <a:path w="33464" h="1684" extrusionOk="0">
                  <a:moveTo>
                    <a:pt x="22724" y="1"/>
                  </a:moveTo>
                  <a:cubicBezTo>
                    <a:pt x="22094" y="1"/>
                    <a:pt x="21465" y="8"/>
                    <a:pt x="20832" y="25"/>
                  </a:cubicBezTo>
                  <a:cubicBezTo>
                    <a:pt x="20488" y="38"/>
                    <a:pt x="20132" y="38"/>
                    <a:pt x="19788" y="50"/>
                  </a:cubicBezTo>
                  <a:cubicBezTo>
                    <a:pt x="19432" y="63"/>
                    <a:pt x="19088" y="127"/>
                    <a:pt x="18731" y="127"/>
                  </a:cubicBezTo>
                  <a:cubicBezTo>
                    <a:pt x="18625" y="135"/>
                    <a:pt x="18517" y="138"/>
                    <a:pt x="18408" y="138"/>
                  </a:cubicBezTo>
                  <a:cubicBezTo>
                    <a:pt x="18168" y="138"/>
                    <a:pt x="17924" y="123"/>
                    <a:pt x="17687" y="114"/>
                  </a:cubicBezTo>
                  <a:cubicBezTo>
                    <a:pt x="17616" y="111"/>
                    <a:pt x="17545" y="110"/>
                    <a:pt x="17474" y="110"/>
                  </a:cubicBezTo>
                  <a:cubicBezTo>
                    <a:pt x="17193" y="110"/>
                    <a:pt x="16915" y="127"/>
                    <a:pt x="16630" y="127"/>
                  </a:cubicBezTo>
                  <a:cubicBezTo>
                    <a:pt x="13854" y="190"/>
                    <a:pt x="11066" y="305"/>
                    <a:pt x="8277" y="471"/>
                  </a:cubicBezTo>
                  <a:cubicBezTo>
                    <a:pt x="6889" y="534"/>
                    <a:pt x="5488" y="623"/>
                    <a:pt x="4113" y="725"/>
                  </a:cubicBezTo>
                  <a:lnTo>
                    <a:pt x="2025" y="878"/>
                  </a:lnTo>
                  <a:cubicBezTo>
                    <a:pt x="1668" y="891"/>
                    <a:pt x="1325" y="929"/>
                    <a:pt x="968" y="1018"/>
                  </a:cubicBezTo>
                  <a:cubicBezTo>
                    <a:pt x="624" y="1120"/>
                    <a:pt x="293" y="1298"/>
                    <a:pt x="39" y="1553"/>
                  </a:cubicBezTo>
                  <a:cubicBezTo>
                    <a:pt x="0" y="1578"/>
                    <a:pt x="0" y="1629"/>
                    <a:pt x="39" y="1655"/>
                  </a:cubicBezTo>
                  <a:cubicBezTo>
                    <a:pt x="51" y="1674"/>
                    <a:pt x="70" y="1683"/>
                    <a:pt x="90" y="1683"/>
                  </a:cubicBezTo>
                  <a:cubicBezTo>
                    <a:pt x="109" y="1683"/>
                    <a:pt x="128" y="1674"/>
                    <a:pt x="140" y="1655"/>
                  </a:cubicBezTo>
                  <a:cubicBezTo>
                    <a:pt x="382" y="1426"/>
                    <a:pt x="701" y="1260"/>
                    <a:pt x="1019" y="1184"/>
                  </a:cubicBezTo>
                  <a:cubicBezTo>
                    <a:pt x="1350" y="1082"/>
                    <a:pt x="1694" y="1069"/>
                    <a:pt x="2038" y="1056"/>
                  </a:cubicBezTo>
                  <a:lnTo>
                    <a:pt x="4126" y="916"/>
                  </a:lnTo>
                  <a:cubicBezTo>
                    <a:pt x="5514" y="814"/>
                    <a:pt x="6915" y="738"/>
                    <a:pt x="8290" y="662"/>
                  </a:cubicBezTo>
                  <a:cubicBezTo>
                    <a:pt x="11066" y="509"/>
                    <a:pt x="13854" y="407"/>
                    <a:pt x="16630" y="343"/>
                  </a:cubicBezTo>
                  <a:cubicBezTo>
                    <a:pt x="16987" y="343"/>
                    <a:pt x="17331" y="343"/>
                    <a:pt x="17687" y="305"/>
                  </a:cubicBezTo>
                  <a:cubicBezTo>
                    <a:pt x="18031" y="280"/>
                    <a:pt x="18387" y="241"/>
                    <a:pt x="18731" y="241"/>
                  </a:cubicBezTo>
                  <a:cubicBezTo>
                    <a:pt x="19088" y="241"/>
                    <a:pt x="19432" y="280"/>
                    <a:pt x="19788" y="292"/>
                  </a:cubicBezTo>
                  <a:lnTo>
                    <a:pt x="20832" y="292"/>
                  </a:lnTo>
                  <a:lnTo>
                    <a:pt x="25009" y="280"/>
                  </a:lnTo>
                  <a:cubicBezTo>
                    <a:pt x="25511" y="275"/>
                    <a:pt x="26013" y="273"/>
                    <a:pt x="26515" y="273"/>
                  </a:cubicBezTo>
                  <a:cubicBezTo>
                    <a:pt x="28798" y="273"/>
                    <a:pt x="31076" y="316"/>
                    <a:pt x="33362" y="369"/>
                  </a:cubicBezTo>
                  <a:cubicBezTo>
                    <a:pt x="33413" y="369"/>
                    <a:pt x="33438" y="343"/>
                    <a:pt x="33464" y="305"/>
                  </a:cubicBezTo>
                  <a:cubicBezTo>
                    <a:pt x="33464" y="254"/>
                    <a:pt x="33426" y="229"/>
                    <a:pt x="33375" y="229"/>
                  </a:cubicBezTo>
                  <a:cubicBezTo>
                    <a:pt x="30599" y="101"/>
                    <a:pt x="27810" y="50"/>
                    <a:pt x="25022" y="25"/>
                  </a:cubicBezTo>
                  <a:cubicBezTo>
                    <a:pt x="24253" y="11"/>
                    <a:pt x="23489" y="1"/>
                    <a:pt x="22724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33"/>
            <p:cNvSpPr/>
            <p:nvPr/>
          </p:nvSpPr>
          <p:spPr>
            <a:xfrm>
              <a:off x="584682" y="394272"/>
              <a:ext cx="2892189" cy="1929835"/>
            </a:xfrm>
            <a:custGeom>
              <a:avLst/>
              <a:gdLst/>
              <a:ahLst/>
              <a:cxnLst/>
              <a:rect l="l" t="t" r="r" b="b"/>
              <a:pathLst>
                <a:path w="73336" h="48934" extrusionOk="0">
                  <a:moveTo>
                    <a:pt x="1990" y="48070"/>
                  </a:moveTo>
                  <a:cubicBezTo>
                    <a:pt x="2241" y="48320"/>
                    <a:pt x="2617" y="48440"/>
                    <a:pt x="3124" y="48440"/>
                  </a:cubicBezTo>
                  <a:cubicBezTo>
                    <a:pt x="3228" y="48440"/>
                    <a:pt x="3337" y="48435"/>
                    <a:pt x="3451" y="48425"/>
                  </a:cubicBezTo>
                  <a:lnTo>
                    <a:pt x="3451" y="48425"/>
                  </a:lnTo>
                  <a:cubicBezTo>
                    <a:pt x="3329" y="48438"/>
                    <a:pt x="3213" y="48444"/>
                    <a:pt x="3103" y="48444"/>
                  </a:cubicBezTo>
                  <a:cubicBezTo>
                    <a:pt x="2613" y="48444"/>
                    <a:pt x="2238" y="48318"/>
                    <a:pt x="1990" y="48070"/>
                  </a:cubicBezTo>
                  <a:close/>
                  <a:moveTo>
                    <a:pt x="63375" y="1"/>
                  </a:moveTo>
                  <a:cubicBezTo>
                    <a:pt x="61914" y="1"/>
                    <a:pt x="60437" y="14"/>
                    <a:pt x="58943" y="39"/>
                  </a:cubicBezTo>
                  <a:cubicBezTo>
                    <a:pt x="52054" y="128"/>
                    <a:pt x="44809" y="472"/>
                    <a:pt x="37220" y="1070"/>
                  </a:cubicBezTo>
                  <a:cubicBezTo>
                    <a:pt x="35104" y="1004"/>
                    <a:pt x="32626" y="966"/>
                    <a:pt x="29798" y="966"/>
                  </a:cubicBezTo>
                  <a:cubicBezTo>
                    <a:pt x="28797" y="966"/>
                    <a:pt x="27752" y="971"/>
                    <a:pt x="26664" y="981"/>
                  </a:cubicBezTo>
                  <a:cubicBezTo>
                    <a:pt x="23111" y="994"/>
                    <a:pt x="19559" y="1070"/>
                    <a:pt x="16031" y="1185"/>
                  </a:cubicBezTo>
                  <a:cubicBezTo>
                    <a:pt x="11256" y="1350"/>
                    <a:pt x="6660" y="1579"/>
                    <a:pt x="2267" y="1910"/>
                  </a:cubicBezTo>
                  <a:cubicBezTo>
                    <a:pt x="1566" y="1987"/>
                    <a:pt x="1019" y="2191"/>
                    <a:pt x="649" y="2560"/>
                  </a:cubicBezTo>
                  <a:cubicBezTo>
                    <a:pt x="242" y="2942"/>
                    <a:pt x="13" y="3515"/>
                    <a:pt x="0" y="4292"/>
                  </a:cubicBezTo>
                  <a:cubicBezTo>
                    <a:pt x="0" y="4508"/>
                    <a:pt x="0" y="4737"/>
                    <a:pt x="38" y="4979"/>
                  </a:cubicBezTo>
                  <a:lnTo>
                    <a:pt x="1121" y="46808"/>
                  </a:lnTo>
                  <a:cubicBezTo>
                    <a:pt x="1061" y="48229"/>
                    <a:pt x="1674" y="48934"/>
                    <a:pt x="2988" y="48934"/>
                  </a:cubicBezTo>
                  <a:cubicBezTo>
                    <a:pt x="3087" y="48934"/>
                    <a:pt x="3191" y="48930"/>
                    <a:pt x="3298" y="48922"/>
                  </a:cubicBezTo>
                  <a:cubicBezTo>
                    <a:pt x="7067" y="48629"/>
                    <a:pt x="10811" y="48425"/>
                    <a:pt x="14529" y="48298"/>
                  </a:cubicBezTo>
                  <a:lnTo>
                    <a:pt x="16031" y="48247"/>
                  </a:lnTo>
                  <a:cubicBezTo>
                    <a:pt x="18782" y="48158"/>
                    <a:pt x="25963" y="47967"/>
                    <a:pt x="37564" y="47699"/>
                  </a:cubicBezTo>
                  <a:cubicBezTo>
                    <a:pt x="46146" y="47483"/>
                    <a:pt x="53277" y="47317"/>
                    <a:pt x="58943" y="47190"/>
                  </a:cubicBezTo>
                  <a:cubicBezTo>
                    <a:pt x="62538" y="47104"/>
                    <a:pt x="65933" y="47073"/>
                    <a:pt x="69166" y="47073"/>
                  </a:cubicBezTo>
                  <a:cubicBezTo>
                    <a:pt x="69758" y="47073"/>
                    <a:pt x="70344" y="47074"/>
                    <a:pt x="70925" y="47076"/>
                  </a:cubicBezTo>
                  <a:cubicBezTo>
                    <a:pt x="71006" y="47080"/>
                    <a:pt x="71085" y="47082"/>
                    <a:pt x="71162" y="47082"/>
                  </a:cubicBezTo>
                  <a:cubicBezTo>
                    <a:pt x="72664" y="47082"/>
                    <a:pt x="73336" y="46252"/>
                    <a:pt x="73166" y="44593"/>
                  </a:cubicBezTo>
                  <a:lnTo>
                    <a:pt x="72071" y="2063"/>
                  </a:lnTo>
                  <a:cubicBezTo>
                    <a:pt x="72058" y="1694"/>
                    <a:pt x="72007" y="1363"/>
                    <a:pt x="71918" y="1096"/>
                  </a:cubicBezTo>
                  <a:cubicBezTo>
                    <a:pt x="71765" y="739"/>
                    <a:pt x="71536" y="472"/>
                    <a:pt x="71180" y="306"/>
                  </a:cubicBezTo>
                  <a:cubicBezTo>
                    <a:pt x="70874" y="179"/>
                    <a:pt x="70518" y="102"/>
                    <a:pt x="70085" y="102"/>
                  </a:cubicBezTo>
                  <a:cubicBezTo>
                    <a:pt x="67883" y="33"/>
                    <a:pt x="65648" y="1"/>
                    <a:pt x="63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33"/>
            <p:cNvSpPr/>
            <p:nvPr/>
          </p:nvSpPr>
          <p:spPr>
            <a:xfrm>
              <a:off x="577150" y="389224"/>
              <a:ext cx="2899051" cy="1940601"/>
            </a:xfrm>
            <a:custGeom>
              <a:avLst/>
              <a:gdLst/>
              <a:ahLst/>
              <a:cxnLst/>
              <a:rect l="l" t="t" r="r" b="b"/>
              <a:pathLst>
                <a:path w="73510" h="49207" extrusionOk="0">
                  <a:moveTo>
                    <a:pt x="62794" y="263"/>
                  </a:moveTo>
                  <a:cubicBezTo>
                    <a:pt x="64161" y="263"/>
                    <a:pt x="65530" y="273"/>
                    <a:pt x="66901" y="294"/>
                  </a:cubicBezTo>
                  <a:cubicBezTo>
                    <a:pt x="67716" y="307"/>
                    <a:pt x="68531" y="319"/>
                    <a:pt x="69346" y="345"/>
                  </a:cubicBezTo>
                  <a:cubicBezTo>
                    <a:pt x="69766" y="345"/>
                    <a:pt x="70174" y="358"/>
                    <a:pt x="70581" y="370"/>
                  </a:cubicBezTo>
                  <a:cubicBezTo>
                    <a:pt x="70976" y="409"/>
                    <a:pt x="71358" y="485"/>
                    <a:pt x="71638" y="740"/>
                  </a:cubicBezTo>
                  <a:cubicBezTo>
                    <a:pt x="71791" y="867"/>
                    <a:pt x="71893" y="1007"/>
                    <a:pt x="71982" y="1185"/>
                  </a:cubicBezTo>
                  <a:cubicBezTo>
                    <a:pt x="72058" y="1364"/>
                    <a:pt x="72084" y="1555"/>
                    <a:pt x="72122" y="1746"/>
                  </a:cubicBezTo>
                  <a:cubicBezTo>
                    <a:pt x="72147" y="1949"/>
                    <a:pt x="72147" y="2140"/>
                    <a:pt x="72147" y="2344"/>
                  </a:cubicBezTo>
                  <a:lnTo>
                    <a:pt x="72173" y="2968"/>
                  </a:lnTo>
                  <a:lnTo>
                    <a:pt x="72237" y="5413"/>
                  </a:lnTo>
                  <a:lnTo>
                    <a:pt x="72491" y="15256"/>
                  </a:lnTo>
                  <a:cubicBezTo>
                    <a:pt x="72568" y="18541"/>
                    <a:pt x="72657" y="21813"/>
                    <a:pt x="72771" y="25098"/>
                  </a:cubicBezTo>
                  <a:lnTo>
                    <a:pt x="72911" y="30014"/>
                  </a:lnTo>
                  <a:lnTo>
                    <a:pt x="73039" y="34929"/>
                  </a:lnTo>
                  <a:lnTo>
                    <a:pt x="73281" y="44771"/>
                  </a:lnTo>
                  <a:cubicBezTo>
                    <a:pt x="73319" y="45153"/>
                    <a:pt x="73332" y="45535"/>
                    <a:pt x="73230" y="45892"/>
                  </a:cubicBezTo>
                  <a:cubicBezTo>
                    <a:pt x="73153" y="46261"/>
                    <a:pt x="72962" y="46592"/>
                    <a:pt x="72657" y="46809"/>
                  </a:cubicBezTo>
                  <a:cubicBezTo>
                    <a:pt x="72377" y="47013"/>
                    <a:pt x="71995" y="47102"/>
                    <a:pt x="71613" y="47127"/>
                  </a:cubicBezTo>
                  <a:cubicBezTo>
                    <a:pt x="71549" y="47131"/>
                    <a:pt x="71485" y="47133"/>
                    <a:pt x="71422" y="47133"/>
                  </a:cubicBezTo>
                  <a:cubicBezTo>
                    <a:pt x="71294" y="47133"/>
                    <a:pt x="71167" y="47127"/>
                    <a:pt x="71040" y="47127"/>
                  </a:cubicBezTo>
                  <a:lnTo>
                    <a:pt x="70441" y="47127"/>
                  </a:lnTo>
                  <a:cubicBezTo>
                    <a:pt x="69658" y="47114"/>
                    <a:pt x="68875" y="47108"/>
                    <a:pt x="68092" y="47108"/>
                  </a:cubicBezTo>
                  <a:cubicBezTo>
                    <a:pt x="67309" y="47108"/>
                    <a:pt x="66526" y="47114"/>
                    <a:pt x="65743" y="47127"/>
                  </a:cubicBezTo>
                  <a:cubicBezTo>
                    <a:pt x="62597" y="47140"/>
                    <a:pt x="59465" y="47204"/>
                    <a:pt x="56333" y="47280"/>
                  </a:cubicBezTo>
                  <a:lnTo>
                    <a:pt x="37513" y="47726"/>
                  </a:lnTo>
                  <a:lnTo>
                    <a:pt x="18705" y="48209"/>
                  </a:lnTo>
                  <a:lnTo>
                    <a:pt x="16350" y="48273"/>
                  </a:lnTo>
                  <a:lnTo>
                    <a:pt x="13994" y="48350"/>
                  </a:lnTo>
                  <a:cubicBezTo>
                    <a:pt x="12428" y="48400"/>
                    <a:pt x="10849" y="48477"/>
                    <a:pt x="9295" y="48553"/>
                  </a:cubicBezTo>
                  <a:cubicBezTo>
                    <a:pt x="7729" y="48655"/>
                    <a:pt x="6163" y="48744"/>
                    <a:pt x="4597" y="48859"/>
                  </a:cubicBezTo>
                  <a:lnTo>
                    <a:pt x="3425" y="48935"/>
                  </a:lnTo>
                  <a:cubicBezTo>
                    <a:pt x="3355" y="48938"/>
                    <a:pt x="3286" y="48939"/>
                    <a:pt x="3216" y="48939"/>
                  </a:cubicBezTo>
                  <a:cubicBezTo>
                    <a:pt x="2905" y="48939"/>
                    <a:pt x="2598" y="48910"/>
                    <a:pt x="2318" y="48795"/>
                  </a:cubicBezTo>
                  <a:cubicBezTo>
                    <a:pt x="2165" y="48732"/>
                    <a:pt x="2025" y="48630"/>
                    <a:pt x="1897" y="48502"/>
                  </a:cubicBezTo>
                  <a:cubicBezTo>
                    <a:pt x="1770" y="48375"/>
                    <a:pt x="1668" y="48222"/>
                    <a:pt x="1604" y="48057"/>
                  </a:cubicBezTo>
                  <a:cubicBezTo>
                    <a:pt x="1477" y="47726"/>
                    <a:pt x="1452" y="47344"/>
                    <a:pt x="1464" y="46962"/>
                  </a:cubicBezTo>
                  <a:lnTo>
                    <a:pt x="1464" y="46949"/>
                  </a:lnTo>
                  <a:lnTo>
                    <a:pt x="408" y="6355"/>
                  </a:lnTo>
                  <a:lnTo>
                    <a:pt x="382" y="5082"/>
                  </a:lnTo>
                  <a:cubicBezTo>
                    <a:pt x="344" y="4674"/>
                    <a:pt x="331" y="4254"/>
                    <a:pt x="408" y="3859"/>
                  </a:cubicBezTo>
                  <a:cubicBezTo>
                    <a:pt x="471" y="3465"/>
                    <a:pt x="637" y="3095"/>
                    <a:pt x="917" y="2828"/>
                  </a:cubicBezTo>
                  <a:cubicBezTo>
                    <a:pt x="1197" y="2535"/>
                    <a:pt x="1554" y="2382"/>
                    <a:pt x="1961" y="2280"/>
                  </a:cubicBezTo>
                  <a:cubicBezTo>
                    <a:pt x="2152" y="2229"/>
                    <a:pt x="2356" y="2204"/>
                    <a:pt x="2559" y="2191"/>
                  </a:cubicBezTo>
                  <a:lnTo>
                    <a:pt x="3196" y="2140"/>
                  </a:lnTo>
                  <a:lnTo>
                    <a:pt x="4457" y="2051"/>
                  </a:lnTo>
                  <a:lnTo>
                    <a:pt x="6991" y="1886"/>
                  </a:lnTo>
                  <a:cubicBezTo>
                    <a:pt x="8671" y="1771"/>
                    <a:pt x="10365" y="1695"/>
                    <a:pt x="12046" y="1618"/>
                  </a:cubicBezTo>
                  <a:lnTo>
                    <a:pt x="14580" y="1504"/>
                  </a:lnTo>
                  <a:cubicBezTo>
                    <a:pt x="15420" y="1478"/>
                    <a:pt x="16261" y="1440"/>
                    <a:pt x="17114" y="1427"/>
                  </a:cubicBezTo>
                  <a:lnTo>
                    <a:pt x="27250" y="1236"/>
                  </a:lnTo>
                  <a:cubicBezTo>
                    <a:pt x="28489" y="1222"/>
                    <a:pt x="29727" y="1213"/>
                    <a:pt x="30966" y="1213"/>
                  </a:cubicBezTo>
                  <a:cubicBezTo>
                    <a:pt x="33110" y="1213"/>
                    <a:pt x="35255" y="1240"/>
                    <a:pt x="37411" y="1313"/>
                  </a:cubicBezTo>
                  <a:cubicBezTo>
                    <a:pt x="43943" y="803"/>
                    <a:pt x="50488" y="460"/>
                    <a:pt x="57084" y="319"/>
                  </a:cubicBezTo>
                  <a:cubicBezTo>
                    <a:pt x="58983" y="282"/>
                    <a:pt x="60886" y="263"/>
                    <a:pt x="62794" y="263"/>
                  </a:cubicBezTo>
                  <a:close/>
                  <a:moveTo>
                    <a:pt x="63401" y="0"/>
                  </a:moveTo>
                  <a:cubicBezTo>
                    <a:pt x="61283" y="0"/>
                    <a:pt x="59167" y="28"/>
                    <a:pt x="57046" y="78"/>
                  </a:cubicBezTo>
                  <a:cubicBezTo>
                    <a:pt x="50488" y="205"/>
                    <a:pt x="43930" y="549"/>
                    <a:pt x="37411" y="1071"/>
                  </a:cubicBezTo>
                  <a:cubicBezTo>
                    <a:pt x="35117" y="993"/>
                    <a:pt x="32812" y="968"/>
                    <a:pt x="30508" y="968"/>
                  </a:cubicBezTo>
                  <a:cubicBezTo>
                    <a:pt x="29421" y="968"/>
                    <a:pt x="28335" y="973"/>
                    <a:pt x="27250" y="982"/>
                  </a:cubicBezTo>
                  <a:lnTo>
                    <a:pt x="17088" y="1147"/>
                  </a:lnTo>
                  <a:cubicBezTo>
                    <a:pt x="16248" y="1173"/>
                    <a:pt x="15407" y="1198"/>
                    <a:pt x="14567" y="1236"/>
                  </a:cubicBezTo>
                  <a:lnTo>
                    <a:pt x="12033" y="1325"/>
                  </a:lnTo>
                  <a:cubicBezTo>
                    <a:pt x="10327" y="1402"/>
                    <a:pt x="8646" y="1504"/>
                    <a:pt x="6952" y="1593"/>
                  </a:cubicBezTo>
                  <a:lnTo>
                    <a:pt x="4419" y="1758"/>
                  </a:lnTo>
                  <a:lnTo>
                    <a:pt x="3145" y="1847"/>
                  </a:lnTo>
                  <a:lnTo>
                    <a:pt x="2509" y="1898"/>
                  </a:lnTo>
                  <a:cubicBezTo>
                    <a:pt x="2292" y="1911"/>
                    <a:pt x="2063" y="1949"/>
                    <a:pt x="1859" y="2000"/>
                  </a:cubicBezTo>
                  <a:cubicBezTo>
                    <a:pt x="1426" y="2089"/>
                    <a:pt x="1006" y="2293"/>
                    <a:pt x="688" y="2611"/>
                  </a:cubicBezTo>
                  <a:cubicBezTo>
                    <a:pt x="344" y="2930"/>
                    <a:pt x="153" y="3375"/>
                    <a:pt x="76" y="3808"/>
                  </a:cubicBezTo>
                  <a:cubicBezTo>
                    <a:pt x="0" y="4254"/>
                    <a:pt x="13" y="4687"/>
                    <a:pt x="51" y="5120"/>
                  </a:cubicBezTo>
                  <a:lnTo>
                    <a:pt x="76" y="6393"/>
                  </a:lnTo>
                  <a:lnTo>
                    <a:pt x="1133" y="46953"/>
                  </a:lnTo>
                  <a:lnTo>
                    <a:pt x="1133" y="46953"/>
                  </a:lnTo>
                  <a:cubicBezTo>
                    <a:pt x="1108" y="47346"/>
                    <a:pt x="1134" y="47765"/>
                    <a:pt x="1286" y="48159"/>
                  </a:cubicBezTo>
                  <a:cubicBezTo>
                    <a:pt x="1388" y="48350"/>
                    <a:pt x="1477" y="48541"/>
                    <a:pt x="1643" y="48693"/>
                  </a:cubicBezTo>
                  <a:cubicBezTo>
                    <a:pt x="1795" y="48833"/>
                    <a:pt x="1986" y="48961"/>
                    <a:pt x="2177" y="49050"/>
                  </a:cubicBezTo>
                  <a:cubicBezTo>
                    <a:pt x="2502" y="49175"/>
                    <a:pt x="2852" y="49206"/>
                    <a:pt x="3185" y="49206"/>
                  </a:cubicBezTo>
                  <a:cubicBezTo>
                    <a:pt x="3258" y="49206"/>
                    <a:pt x="3329" y="49205"/>
                    <a:pt x="3400" y="49203"/>
                  </a:cubicBezTo>
                  <a:lnTo>
                    <a:pt x="4584" y="49126"/>
                  </a:lnTo>
                  <a:cubicBezTo>
                    <a:pt x="6138" y="49012"/>
                    <a:pt x="7716" y="48897"/>
                    <a:pt x="9283" y="48821"/>
                  </a:cubicBezTo>
                  <a:cubicBezTo>
                    <a:pt x="10836" y="48732"/>
                    <a:pt x="12415" y="48668"/>
                    <a:pt x="13969" y="48604"/>
                  </a:cubicBezTo>
                  <a:lnTo>
                    <a:pt x="16337" y="48528"/>
                  </a:lnTo>
                  <a:lnTo>
                    <a:pt x="18693" y="48464"/>
                  </a:lnTo>
                  <a:lnTo>
                    <a:pt x="37513" y="47993"/>
                  </a:lnTo>
                  <a:lnTo>
                    <a:pt x="56320" y="47535"/>
                  </a:lnTo>
                  <a:cubicBezTo>
                    <a:pt x="59452" y="47458"/>
                    <a:pt x="62585" y="47382"/>
                    <a:pt x="65717" y="47344"/>
                  </a:cubicBezTo>
                  <a:cubicBezTo>
                    <a:pt x="67283" y="47331"/>
                    <a:pt x="68862" y="47331"/>
                    <a:pt x="70416" y="47331"/>
                  </a:cubicBezTo>
                  <a:lnTo>
                    <a:pt x="71001" y="47331"/>
                  </a:lnTo>
                  <a:cubicBezTo>
                    <a:pt x="71129" y="47331"/>
                    <a:pt x="71256" y="47337"/>
                    <a:pt x="71391" y="47337"/>
                  </a:cubicBezTo>
                  <a:cubicBezTo>
                    <a:pt x="71458" y="47337"/>
                    <a:pt x="71528" y="47335"/>
                    <a:pt x="71600" y="47331"/>
                  </a:cubicBezTo>
                  <a:cubicBezTo>
                    <a:pt x="71995" y="47293"/>
                    <a:pt x="72402" y="47216"/>
                    <a:pt x="72759" y="46962"/>
                  </a:cubicBezTo>
                  <a:cubicBezTo>
                    <a:pt x="73102" y="46745"/>
                    <a:pt x="73319" y="46338"/>
                    <a:pt x="73408" y="45943"/>
                  </a:cubicBezTo>
                  <a:cubicBezTo>
                    <a:pt x="73510" y="45535"/>
                    <a:pt x="73484" y="45128"/>
                    <a:pt x="73459" y="44733"/>
                  </a:cubicBezTo>
                  <a:lnTo>
                    <a:pt x="73192" y="34916"/>
                  </a:lnTo>
                  <a:lnTo>
                    <a:pt x="73064" y="30001"/>
                  </a:lnTo>
                  <a:lnTo>
                    <a:pt x="72950" y="25073"/>
                  </a:lnTo>
                  <a:cubicBezTo>
                    <a:pt x="72899" y="21801"/>
                    <a:pt x="72810" y="18515"/>
                    <a:pt x="72720" y="15243"/>
                  </a:cubicBezTo>
                  <a:lnTo>
                    <a:pt x="72466" y="5400"/>
                  </a:lnTo>
                  <a:lnTo>
                    <a:pt x="72402" y="2955"/>
                  </a:lnTo>
                  <a:lnTo>
                    <a:pt x="72389" y="2331"/>
                  </a:lnTo>
                  <a:cubicBezTo>
                    <a:pt x="72377" y="2128"/>
                    <a:pt x="72389" y="1898"/>
                    <a:pt x="72364" y="1695"/>
                  </a:cubicBezTo>
                  <a:cubicBezTo>
                    <a:pt x="72326" y="1478"/>
                    <a:pt x="72275" y="1262"/>
                    <a:pt x="72186" y="1058"/>
                  </a:cubicBezTo>
                  <a:cubicBezTo>
                    <a:pt x="72084" y="867"/>
                    <a:pt x="71956" y="676"/>
                    <a:pt x="71791" y="536"/>
                  </a:cubicBezTo>
                  <a:cubicBezTo>
                    <a:pt x="71702" y="460"/>
                    <a:pt x="71613" y="396"/>
                    <a:pt x="71511" y="345"/>
                  </a:cubicBezTo>
                  <a:cubicBezTo>
                    <a:pt x="71422" y="294"/>
                    <a:pt x="71307" y="243"/>
                    <a:pt x="71218" y="218"/>
                  </a:cubicBezTo>
                  <a:cubicBezTo>
                    <a:pt x="71001" y="154"/>
                    <a:pt x="70785" y="116"/>
                    <a:pt x="70581" y="103"/>
                  </a:cubicBezTo>
                  <a:cubicBezTo>
                    <a:pt x="70148" y="90"/>
                    <a:pt x="69754" y="90"/>
                    <a:pt x="69333" y="78"/>
                  </a:cubicBezTo>
                  <a:cubicBezTo>
                    <a:pt x="68518" y="52"/>
                    <a:pt x="67716" y="39"/>
                    <a:pt x="66889" y="27"/>
                  </a:cubicBezTo>
                  <a:cubicBezTo>
                    <a:pt x="65725" y="9"/>
                    <a:pt x="64563" y="0"/>
                    <a:pt x="6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3"/>
            <p:cNvSpPr/>
            <p:nvPr/>
          </p:nvSpPr>
          <p:spPr>
            <a:xfrm>
              <a:off x="642931" y="2252188"/>
              <a:ext cx="83371" cy="58525"/>
            </a:xfrm>
            <a:custGeom>
              <a:avLst/>
              <a:gdLst/>
              <a:ahLst/>
              <a:cxnLst/>
              <a:rect l="l" t="t" r="r" b="b"/>
              <a:pathLst>
                <a:path w="2114" h="1484" extrusionOk="0">
                  <a:moveTo>
                    <a:pt x="131" y="1"/>
                  </a:moveTo>
                  <a:cubicBezTo>
                    <a:pt x="125" y="1"/>
                    <a:pt x="120" y="1"/>
                    <a:pt x="115" y="3"/>
                  </a:cubicBezTo>
                  <a:cubicBezTo>
                    <a:pt x="51" y="3"/>
                    <a:pt x="0" y="66"/>
                    <a:pt x="0" y="130"/>
                  </a:cubicBezTo>
                  <a:cubicBezTo>
                    <a:pt x="0" y="245"/>
                    <a:pt x="38" y="359"/>
                    <a:pt x="64" y="474"/>
                  </a:cubicBezTo>
                  <a:cubicBezTo>
                    <a:pt x="77" y="538"/>
                    <a:pt x="102" y="576"/>
                    <a:pt x="127" y="627"/>
                  </a:cubicBezTo>
                  <a:cubicBezTo>
                    <a:pt x="166" y="678"/>
                    <a:pt x="178" y="729"/>
                    <a:pt x="242" y="754"/>
                  </a:cubicBezTo>
                  <a:cubicBezTo>
                    <a:pt x="268" y="767"/>
                    <a:pt x="293" y="792"/>
                    <a:pt x="306" y="818"/>
                  </a:cubicBezTo>
                  <a:cubicBezTo>
                    <a:pt x="318" y="856"/>
                    <a:pt x="331" y="869"/>
                    <a:pt x="357" y="894"/>
                  </a:cubicBezTo>
                  <a:cubicBezTo>
                    <a:pt x="369" y="945"/>
                    <a:pt x="395" y="996"/>
                    <a:pt x="433" y="1047"/>
                  </a:cubicBezTo>
                  <a:cubicBezTo>
                    <a:pt x="509" y="1136"/>
                    <a:pt x="611" y="1200"/>
                    <a:pt x="700" y="1263"/>
                  </a:cubicBezTo>
                  <a:cubicBezTo>
                    <a:pt x="904" y="1378"/>
                    <a:pt x="1133" y="1442"/>
                    <a:pt x="1350" y="1467"/>
                  </a:cubicBezTo>
                  <a:cubicBezTo>
                    <a:pt x="1420" y="1479"/>
                    <a:pt x="1488" y="1483"/>
                    <a:pt x="1556" y="1483"/>
                  </a:cubicBezTo>
                  <a:cubicBezTo>
                    <a:pt x="1711" y="1483"/>
                    <a:pt x="1861" y="1459"/>
                    <a:pt x="2012" y="1442"/>
                  </a:cubicBezTo>
                  <a:cubicBezTo>
                    <a:pt x="2076" y="1429"/>
                    <a:pt x="2114" y="1378"/>
                    <a:pt x="2114" y="1314"/>
                  </a:cubicBezTo>
                  <a:cubicBezTo>
                    <a:pt x="2114" y="1251"/>
                    <a:pt x="2050" y="1200"/>
                    <a:pt x="1987" y="1200"/>
                  </a:cubicBezTo>
                  <a:cubicBezTo>
                    <a:pt x="1948" y="1202"/>
                    <a:pt x="1909" y="1203"/>
                    <a:pt x="1870" y="1203"/>
                  </a:cubicBezTo>
                  <a:cubicBezTo>
                    <a:pt x="1705" y="1203"/>
                    <a:pt x="1543" y="1184"/>
                    <a:pt x="1388" y="1174"/>
                  </a:cubicBezTo>
                  <a:cubicBezTo>
                    <a:pt x="1184" y="1161"/>
                    <a:pt x="993" y="1111"/>
                    <a:pt x="828" y="1021"/>
                  </a:cubicBezTo>
                  <a:cubicBezTo>
                    <a:pt x="739" y="983"/>
                    <a:pt x="675" y="932"/>
                    <a:pt x="586" y="869"/>
                  </a:cubicBezTo>
                  <a:cubicBezTo>
                    <a:pt x="560" y="830"/>
                    <a:pt x="509" y="805"/>
                    <a:pt x="484" y="767"/>
                  </a:cubicBezTo>
                  <a:cubicBezTo>
                    <a:pt x="459" y="754"/>
                    <a:pt x="446" y="729"/>
                    <a:pt x="433" y="703"/>
                  </a:cubicBezTo>
                  <a:cubicBezTo>
                    <a:pt x="420" y="690"/>
                    <a:pt x="420" y="665"/>
                    <a:pt x="420" y="627"/>
                  </a:cubicBezTo>
                  <a:cubicBezTo>
                    <a:pt x="420" y="563"/>
                    <a:pt x="382" y="538"/>
                    <a:pt x="369" y="487"/>
                  </a:cubicBezTo>
                  <a:cubicBezTo>
                    <a:pt x="357" y="461"/>
                    <a:pt x="331" y="410"/>
                    <a:pt x="318" y="359"/>
                  </a:cubicBezTo>
                  <a:cubicBezTo>
                    <a:pt x="280" y="283"/>
                    <a:pt x="255" y="181"/>
                    <a:pt x="229" y="92"/>
                  </a:cubicBezTo>
                  <a:cubicBezTo>
                    <a:pt x="218" y="46"/>
                    <a:pt x="176" y="1"/>
                    <a:pt x="1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3"/>
            <p:cNvSpPr/>
            <p:nvPr/>
          </p:nvSpPr>
          <p:spPr>
            <a:xfrm>
              <a:off x="616784" y="393247"/>
              <a:ext cx="2823962" cy="1891225"/>
            </a:xfrm>
            <a:custGeom>
              <a:avLst/>
              <a:gdLst/>
              <a:ahLst/>
              <a:cxnLst/>
              <a:rect l="l" t="t" r="r" b="b"/>
              <a:pathLst>
                <a:path w="71606" h="47955" extrusionOk="0">
                  <a:moveTo>
                    <a:pt x="68698" y="1"/>
                  </a:moveTo>
                  <a:cubicBezTo>
                    <a:pt x="69029" y="167"/>
                    <a:pt x="69271" y="421"/>
                    <a:pt x="69411" y="765"/>
                  </a:cubicBezTo>
                  <a:cubicBezTo>
                    <a:pt x="69525" y="1032"/>
                    <a:pt x="69576" y="1351"/>
                    <a:pt x="69551" y="1733"/>
                  </a:cubicBezTo>
                  <a:lnTo>
                    <a:pt x="70633" y="43269"/>
                  </a:lnTo>
                  <a:cubicBezTo>
                    <a:pt x="70803" y="44879"/>
                    <a:pt x="70143" y="45695"/>
                    <a:pt x="68678" y="45695"/>
                  </a:cubicBezTo>
                  <a:cubicBezTo>
                    <a:pt x="68602" y="45695"/>
                    <a:pt x="68523" y="45693"/>
                    <a:pt x="68443" y="45688"/>
                  </a:cubicBezTo>
                  <a:cubicBezTo>
                    <a:pt x="67506" y="45678"/>
                    <a:pt x="66555" y="45674"/>
                    <a:pt x="65590" y="45674"/>
                  </a:cubicBezTo>
                  <a:cubicBezTo>
                    <a:pt x="62775" y="45674"/>
                    <a:pt x="59835" y="45714"/>
                    <a:pt x="56754" y="45790"/>
                  </a:cubicBezTo>
                  <a:cubicBezTo>
                    <a:pt x="50616" y="45930"/>
                    <a:pt x="43944" y="46210"/>
                    <a:pt x="36737" y="46618"/>
                  </a:cubicBezTo>
                  <a:lnTo>
                    <a:pt x="36724" y="46618"/>
                  </a:lnTo>
                  <a:lnTo>
                    <a:pt x="36737" y="47038"/>
                  </a:lnTo>
                  <a:cubicBezTo>
                    <a:pt x="49500" y="46495"/>
                    <a:pt x="58828" y="46218"/>
                    <a:pt x="64727" y="46218"/>
                  </a:cubicBezTo>
                  <a:cubicBezTo>
                    <a:pt x="66573" y="46218"/>
                    <a:pt x="68083" y="46245"/>
                    <a:pt x="69258" y="46299"/>
                  </a:cubicBezTo>
                  <a:cubicBezTo>
                    <a:pt x="69336" y="46304"/>
                    <a:pt x="69412" y="46307"/>
                    <a:pt x="69486" y="46307"/>
                  </a:cubicBezTo>
                  <a:cubicBezTo>
                    <a:pt x="70944" y="46307"/>
                    <a:pt x="71606" y="45351"/>
                    <a:pt x="71448" y="43473"/>
                  </a:cubicBezTo>
                  <a:lnTo>
                    <a:pt x="70366" y="1936"/>
                  </a:lnTo>
                  <a:cubicBezTo>
                    <a:pt x="70378" y="1020"/>
                    <a:pt x="70060" y="434"/>
                    <a:pt x="69411" y="179"/>
                  </a:cubicBezTo>
                  <a:cubicBezTo>
                    <a:pt x="69207" y="65"/>
                    <a:pt x="68965" y="14"/>
                    <a:pt x="68698" y="1"/>
                  </a:cubicBezTo>
                  <a:close/>
                  <a:moveTo>
                    <a:pt x="2280" y="2077"/>
                  </a:moveTo>
                  <a:lnTo>
                    <a:pt x="2280" y="2077"/>
                  </a:lnTo>
                  <a:cubicBezTo>
                    <a:pt x="701" y="2229"/>
                    <a:pt x="1" y="3223"/>
                    <a:pt x="179" y="5031"/>
                  </a:cubicBezTo>
                  <a:lnTo>
                    <a:pt x="1236" y="45879"/>
                  </a:lnTo>
                  <a:cubicBezTo>
                    <a:pt x="1177" y="47263"/>
                    <a:pt x="1799" y="47954"/>
                    <a:pt x="3070" y="47954"/>
                  </a:cubicBezTo>
                  <a:cubicBezTo>
                    <a:pt x="3168" y="47954"/>
                    <a:pt x="3270" y="47950"/>
                    <a:pt x="3375" y="47942"/>
                  </a:cubicBezTo>
                  <a:cubicBezTo>
                    <a:pt x="7450" y="47636"/>
                    <a:pt x="11588" y="47420"/>
                    <a:pt x="15803" y="47293"/>
                  </a:cubicBezTo>
                  <a:cubicBezTo>
                    <a:pt x="16287" y="47280"/>
                    <a:pt x="16771" y="47242"/>
                    <a:pt x="17255" y="47242"/>
                  </a:cubicBezTo>
                  <a:cubicBezTo>
                    <a:pt x="22071" y="47085"/>
                    <a:pt x="27031" y="47003"/>
                    <a:pt x="32128" y="47003"/>
                  </a:cubicBezTo>
                  <a:cubicBezTo>
                    <a:pt x="33648" y="47003"/>
                    <a:pt x="35180" y="47011"/>
                    <a:pt x="36724" y="47025"/>
                  </a:cubicBezTo>
                  <a:lnTo>
                    <a:pt x="36699" y="46605"/>
                  </a:lnTo>
                  <a:lnTo>
                    <a:pt x="36546" y="46605"/>
                  </a:lnTo>
                  <a:cubicBezTo>
                    <a:pt x="33801" y="46541"/>
                    <a:pt x="31084" y="46509"/>
                    <a:pt x="28397" y="46509"/>
                  </a:cubicBezTo>
                  <a:cubicBezTo>
                    <a:pt x="24628" y="46509"/>
                    <a:pt x="20917" y="46573"/>
                    <a:pt x="17267" y="46707"/>
                  </a:cubicBezTo>
                  <a:cubicBezTo>
                    <a:pt x="16784" y="46720"/>
                    <a:pt x="16300" y="46732"/>
                    <a:pt x="15816" y="46745"/>
                  </a:cubicBezTo>
                  <a:cubicBezTo>
                    <a:pt x="12098" y="46872"/>
                    <a:pt x="8431" y="47089"/>
                    <a:pt x="4840" y="47356"/>
                  </a:cubicBezTo>
                  <a:cubicBezTo>
                    <a:pt x="4733" y="47364"/>
                    <a:pt x="4631" y="47368"/>
                    <a:pt x="4532" y="47368"/>
                  </a:cubicBezTo>
                  <a:cubicBezTo>
                    <a:pt x="3252" y="47368"/>
                    <a:pt x="2641" y="46676"/>
                    <a:pt x="2700" y="45281"/>
                  </a:cubicBezTo>
                  <a:lnTo>
                    <a:pt x="1669" y="4432"/>
                  </a:lnTo>
                  <a:cubicBezTo>
                    <a:pt x="1656" y="4190"/>
                    <a:pt x="1644" y="3961"/>
                    <a:pt x="1644" y="3757"/>
                  </a:cubicBezTo>
                  <a:cubicBezTo>
                    <a:pt x="1656" y="3006"/>
                    <a:pt x="1873" y="2459"/>
                    <a:pt x="2280" y="2077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3"/>
            <p:cNvSpPr/>
            <p:nvPr/>
          </p:nvSpPr>
          <p:spPr>
            <a:xfrm>
              <a:off x="682092" y="381337"/>
              <a:ext cx="2726472" cy="1879434"/>
            </a:xfrm>
            <a:custGeom>
              <a:avLst/>
              <a:gdLst/>
              <a:ahLst/>
              <a:cxnLst/>
              <a:rect l="l" t="t" r="r" b="b"/>
              <a:pathLst>
                <a:path w="69134" h="47656" extrusionOk="0">
                  <a:moveTo>
                    <a:pt x="59161" y="1"/>
                  </a:moveTo>
                  <a:cubicBezTo>
                    <a:pt x="57821" y="1"/>
                    <a:pt x="56466" y="12"/>
                    <a:pt x="55098" y="36"/>
                  </a:cubicBezTo>
                  <a:cubicBezTo>
                    <a:pt x="48365" y="125"/>
                    <a:pt x="41314" y="468"/>
                    <a:pt x="33895" y="1053"/>
                  </a:cubicBezTo>
                  <a:lnTo>
                    <a:pt x="33895" y="1053"/>
                  </a:lnTo>
                  <a:cubicBezTo>
                    <a:pt x="30679" y="952"/>
                    <a:pt x="27452" y="898"/>
                    <a:pt x="24217" y="898"/>
                  </a:cubicBezTo>
                  <a:cubicBezTo>
                    <a:pt x="21376" y="898"/>
                    <a:pt x="18528" y="940"/>
                    <a:pt x="15675" y="1029"/>
                  </a:cubicBezTo>
                  <a:cubicBezTo>
                    <a:pt x="11168" y="1156"/>
                    <a:pt x="6698" y="1398"/>
                    <a:pt x="2190" y="1755"/>
                  </a:cubicBezTo>
                  <a:cubicBezTo>
                    <a:pt x="1516" y="1793"/>
                    <a:pt x="981" y="2009"/>
                    <a:pt x="637" y="2379"/>
                  </a:cubicBezTo>
                  <a:cubicBezTo>
                    <a:pt x="242" y="2761"/>
                    <a:pt x="13" y="3334"/>
                    <a:pt x="0" y="4059"/>
                  </a:cubicBezTo>
                  <a:cubicBezTo>
                    <a:pt x="0" y="4263"/>
                    <a:pt x="0" y="4492"/>
                    <a:pt x="26" y="4734"/>
                  </a:cubicBezTo>
                  <a:lnTo>
                    <a:pt x="1095" y="45570"/>
                  </a:lnTo>
                  <a:cubicBezTo>
                    <a:pt x="1036" y="46974"/>
                    <a:pt x="1655" y="47655"/>
                    <a:pt x="2952" y="47655"/>
                  </a:cubicBezTo>
                  <a:cubicBezTo>
                    <a:pt x="3043" y="47655"/>
                    <a:pt x="3137" y="47652"/>
                    <a:pt x="3235" y="47645"/>
                  </a:cubicBezTo>
                  <a:cubicBezTo>
                    <a:pt x="6825" y="47365"/>
                    <a:pt x="10493" y="47162"/>
                    <a:pt x="14211" y="47034"/>
                  </a:cubicBezTo>
                  <a:cubicBezTo>
                    <a:pt x="14695" y="47022"/>
                    <a:pt x="15179" y="46983"/>
                    <a:pt x="15662" y="46983"/>
                  </a:cubicBezTo>
                  <a:cubicBezTo>
                    <a:pt x="19311" y="46864"/>
                    <a:pt x="23020" y="46806"/>
                    <a:pt x="26786" y="46806"/>
                  </a:cubicBezTo>
                  <a:cubicBezTo>
                    <a:pt x="29472" y="46806"/>
                    <a:pt x="32187" y="46836"/>
                    <a:pt x="34928" y="46894"/>
                  </a:cubicBezTo>
                  <a:lnTo>
                    <a:pt x="35094" y="46894"/>
                  </a:lnTo>
                  <a:lnTo>
                    <a:pt x="35094" y="46893"/>
                  </a:lnTo>
                  <a:lnTo>
                    <a:pt x="35094" y="46893"/>
                  </a:lnTo>
                  <a:cubicBezTo>
                    <a:pt x="42296" y="46474"/>
                    <a:pt x="48964" y="46207"/>
                    <a:pt x="55098" y="46067"/>
                  </a:cubicBezTo>
                  <a:cubicBezTo>
                    <a:pt x="58596" y="45980"/>
                    <a:pt x="61930" y="45949"/>
                    <a:pt x="65078" y="45949"/>
                  </a:cubicBezTo>
                  <a:cubicBezTo>
                    <a:pt x="65654" y="45949"/>
                    <a:pt x="66224" y="45950"/>
                    <a:pt x="66787" y="45952"/>
                  </a:cubicBezTo>
                  <a:cubicBezTo>
                    <a:pt x="66877" y="45958"/>
                    <a:pt x="66964" y="45960"/>
                    <a:pt x="67049" y="45960"/>
                  </a:cubicBezTo>
                  <a:cubicBezTo>
                    <a:pt x="68483" y="45960"/>
                    <a:pt x="69133" y="45144"/>
                    <a:pt x="68977" y="43533"/>
                  </a:cubicBezTo>
                  <a:lnTo>
                    <a:pt x="67895" y="2022"/>
                  </a:lnTo>
                  <a:cubicBezTo>
                    <a:pt x="67920" y="1653"/>
                    <a:pt x="67857" y="1334"/>
                    <a:pt x="67755" y="1067"/>
                  </a:cubicBezTo>
                  <a:cubicBezTo>
                    <a:pt x="67615" y="723"/>
                    <a:pt x="67373" y="469"/>
                    <a:pt x="67042" y="303"/>
                  </a:cubicBezTo>
                  <a:cubicBezTo>
                    <a:pt x="66749" y="176"/>
                    <a:pt x="66405" y="99"/>
                    <a:pt x="65972" y="99"/>
                  </a:cubicBezTo>
                  <a:cubicBezTo>
                    <a:pt x="63747" y="35"/>
                    <a:pt x="61475" y="1"/>
                    <a:pt x="591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33"/>
            <p:cNvSpPr/>
            <p:nvPr/>
          </p:nvSpPr>
          <p:spPr>
            <a:xfrm>
              <a:off x="3385253" y="1073693"/>
              <a:ext cx="11595" cy="21809"/>
            </a:xfrm>
            <a:custGeom>
              <a:avLst/>
              <a:gdLst/>
              <a:ahLst/>
              <a:cxnLst/>
              <a:rect l="l" t="t" r="r" b="b"/>
              <a:pathLst>
                <a:path w="294" h="553" extrusionOk="0">
                  <a:moveTo>
                    <a:pt x="155" y="1"/>
                  </a:moveTo>
                  <a:cubicBezTo>
                    <a:pt x="126" y="1"/>
                    <a:pt x="89" y="18"/>
                    <a:pt x="64" y="52"/>
                  </a:cubicBezTo>
                  <a:cubicBezTo>
                    <a:pt x="51" y="77"/>
                    <a:pt x="38" y="128"/>
                    <a:pt x="26" y="166"/>
                  </a:cubicBezTo>
                  <a:cubicBezTo>
                    <a:pt x="26" y="192"/>
                    <a:pt x="0" y="204"/>
                    <a:pt x="26" y="230"/>
                  </a:cubicBezTo>
                  <a:cubicBezTo>
                    <a:pt x="26" y="230"/>
                    <a:pt x="26" y="243"/>
                    <a:pt x="38" y="243"/>
                  </a:cubicBezTo>
                  <a:cubicBezTo>
                    <a:pt x="51" y="243"/>
                    <a:pt x="102" y="255"/>
                    <a:pt x="102" y="255"/>
                  </a:cubicBezTo>
                  <a:cubicBezTo>
                    <a:pt x="102" y="255"/>
                    <a:pt x="77" y="268"/>
                    <a:pt x="51" y="268"/>
                  </a:cubicBezTo>
                  <a:cubicBezTo>
                    <a:pt x="38" y="268"/>
                    <a:pt x="38" y="294"/>
                    <a:pt x="38" y="294"/>
                  </a:cubicBezTo>
                  <a:cubicBezTo>
                    <a:pt x="38" y="370"/>
                    <a:pt x="38" y="434"/>
                    <a:pt x="89" y="510"/>
                  </a:cubicBezTo>
                  <a:cubicBezTo>
                    <a:pt x="89" y="523"/>
                    <a:pt x="102" y="523"/>
                    <a:pt x="115" y="548"/>
                  </a:cubicBezTo>
                  <a:cubicBezTo>
                    <a:pt x="127" y="551"/>
                    <a:pt x="140" y="553"/>
                    <a:pt x="152" y="553"/>
                  </a:cubicBezTo>
                  <a:cubicBezTo>
                    <a:pt x="193" y="553"/>
                    <a:pt x="232" y="536"/>
                    <a:pt x="242" y="497"/>
                  </a:cubicBezTo>
                  <a:cubicBezTo>
                    <a:pt x="280" y="434"/>
                    <a:pt x="280" y="357"/>
                    <a:pt x="280" y="268"/>
                  </a:cubicBezTo>
                  <a:cubicBezTo>
                    <a:pt x="280" y="268"/>
                    <a:pt x="280" y="255"/>
                    <a:pt x="255" y="255"/>
                  </a:cubicBezTo>
                  <a:cubicBezTo>
                    <a:pt x="242" y="255"/>
                    <a:pt x="217" y="243"/>
                    <a:pt x="217" y="243"/>
                  </a:cubicBezTo>
                  <a:cubicBezTo>
                    <a:pt x="217" y="243"/>
                    <a:pt x="255" y="230"/>
                    <a:pt x="280" y="230"/>
                  </a:cubicBezTo>
                  <a:cubicBezTo>
                    <a:pt x="293" y="230"/>
                    <a:pt x="293" y="204"/>
                    <a:pt x="293" y="204"/>
                  </a:cubicBezTo>
                  <a:cubicBezTo>
                    <a:pt x="293" y="179"/>
                    <a:pt x="280" y="166"/>
                    <a:pt x="280" y="141"/>
                  </a:cubicBezTo>
                  <a:cubicBezTo>
                    <a:pt x="280" y="115"/>
                    <a:pt x="268" y="64"/>
                    <a:pt x="229" y="39"/>
                  </a:cubicBezTo>
                  <a:cubicBezTo>
                    <a:pt x="229" y="13"/>
                    <a:pt x="217" y="13"/>
                    <a:pt x="191" y="13"/>
                  </a:cubicBezTo>
                  <a:cubicBezTo>
                    <a:pt x="183" y="5"/>
                    <a:pt x="170" y="1"/>
                    <a:pt x="155" y="1"/>
                  </a:cubicBezTo>
                  <a:close/>
                </a:path>
              </a:pathLst>
            </a:custGeom>
            <a:solidFill>
              <a:srgbClr val="4C1F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33"/>
            <p:cNvSpPr/>
            <p:nvPr/>
          </p:nvSpPr>
          <p:spPr>
            <a:xfrm>
              <a:off x="3382729" y="936491"/>
              <a:ext cx="12107" cy="122177"/>
            </a:xfrm>
            <a:custGeom>
              <a:avLst/>
              <a:gdLst/>
              <a:ahLst/>
              <a:cxnLst/>
              <a:rect l="l" t="t" r="r" b="b"/>
              <a:pathLst>
                <a:path w="307" h="3098" extrusionOk="0">
                  <a:moveTo>
                    <a:pt x="151" y="1"/>
                  </a:moveTo>
                  <a:cubicBezTo>
                    <a:pt x="148" y="1"/>
                    <a:pt x="144" y="2"/>
                    <a:pt x="141" y="3"/>
                  </a:cubicBezTo>
                  <a:cubicBezTo>
                    <a:pt x="102" y="3"/>
                    <a:pt x="51" y="42"/>
                    <a:pt x="51" y="93"/>
                  </a:cubicBezTo>
                  <a:cubicBezTo>
                    <a:pt x="39" y="322"/>
                    <a:pt x="26" y="576"/>
                    <a:pt x="26" y="818"/>
                  </a:cubicBezTo>
                  <a:cubicBezTo>
                    <a:pt x="26" y="946"/>
                    <a:pt x="1" y="1060"/>
                    <a:pt x="26" y="1188"/>
                  </a:cubicBezTo>
                  <a:cubicBezTo>
                    <a:pt x="26" y="1213"/>
                    <a:pt x="26" y="1251"/>
                    <a:pt x="39" y="1277"/>
                  </a:cubicBezTo>
                  <a:cubicBezTo>
                    <a:pt x="51" y="1315"/>
                    <a:pt x="102" y="1340"/>
                    <a:pt x="102" y="1379"/>
                  </a:cubicBezTo>
                  <a:cubicBezTo>
                    <a:pt x="102" y="1404"/>
                    <a:pt x="77" y="1442"/>
                    <a:pt x="51" y="1468"/>
                  </a:cubicBezTo>
                  <a:cubicBezTo>
                    <a:pt x="39" y="1506"/>
                    <a:pt x="39" y="1531"/>
                    <a:pt x="39" y="1570"/>
                  </a:cubicBezTo>
                  <a:cubicBezTo>
                    <a:pt x="51" y="1812"/>
                    <a:pt x="51" y="2066"/>
                    <a:pt x="77" y="2295"/>
                  </a:cubicBezTo>
                  <a:cubicBezTo>
                    <a:pt x="77" y="2537"/>
                    <a:pt x="90" y="2792"/>
                    <a:pt x="115" y="3034"/>
                  </a:cubicBezTo>
                  <a:cubicBezTo>
                    <a:pt x="141" y="3059"/>
                    <a:pt x="166" y="3098"/>
                    <a:pt x="204" y="3098"/>
                  </a:cubicBezTo>
                  <a:cubicBezTo>
                    <a:pt x="230" y="3098"/>
                    <a:pt x="281" y="3059"/>
                    <a:pt x="281" y="3021"/>
                  </a:cubicBezTo>
                  <a:cubicBezTo>
                    <a:pt x="293" y="2779"/>
                    <a:pt x="293" y="2525"/>
                    <a:pt x="293" y="2283"/>
                  </a:cubicBezTo>
                  <a:cubicBezTo>
                    <a:pt x="293" y="2041"/>
                    <a:pt x="281" y="1786"/>
                    <a:pt x="281" y="1557"/>
                  </a:cubicBezTo>
                  <a:cubicBezTo>
                    <a:pt x="281" y="1519"/>
                    <a:pt x="281" y="1493"/>
                    <a:pt x="255" y="1455"/>
                  </a:cubicBezTo>
                  <a:cubicBezTo>
                    <a:pt x="242" y="1430"/>
                    <a:pt x="217" y="1391"/>
                    <a:pt x="217" y="1366"/>
                  </a:cubicBezTo>
                  <a:cubicBezTo>
                    <a:pt x="217" y="1328"/>
                    <a:pt x="255" y="1302"/>
                    <a:pt x="281" y="1264"/>
                  </a:cubicBezTo>
                  <a:cubicBezTo>
                    <a:pt x="293" y="1239"/>
                    <a:pt x="293" y="1200"/>
                    <a:pt x="293" y="1175"/>
                  </a:cubicBezTo>
                  <a:cubicBezTo>
                    <a:pt x="306" y="1048"/>
                    <a:pt x="281" y="933"/>
                    <a:pt x="281" y="806"/>
                  </a:cubicBezTo>
                  <a:cubicBezTo>
                    <a:pt x="242" y="564"/>
                    <a:pt x="230" y="309"/>
                    <a:pt x="204" y="67"/>
                  </a:cubicBezTo>
                  <a:cubicBezTo>
                    <a:pt x="204" y="34"/>
                    <a:pt x="176" y="1"/>
                    <a:pt x="1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33"/>
            <p:cNvSpPr/>
            <p:nvPr/>
          </p:nvSpPr>
          <p:spPr>
            <a:xfrm>
              <a:off x="3394796" y="1426417"/>
              <a:ext cx="12068" cy="94256"/>
            </a:xfrm>
            <a:custGeom>
              <a:avLst/>
              <a:gdLst/>
              <a:ahLst/>
              <a:cxnLst/>
              <a:rect l="l" t="t" r="r" b="b"/>
              <a:pathLst>
                <a:path w="306" h="2390" extrusionOk="0">
                  <a:moveTo>
                    <a:pt x="120" y="0"/>
                  </a:moveTo>
                  <a:cubicBezTo>
                    <a:pt x="82" y="0"/>
                    <a:pt x="51" y="32"/>
                    <a:pt x="51" y="72"/>
                  </a:cubicBezTo>
                  <a:cubicBezTo>
                    <a:pt x="38" y="250"/>
                    <a:pt x="13" y="454"/>
                    <a:pt x="13" y="645"/>
                  </a:cubicBezTo>
                  <a:cubicBezTo>
                    <a:pt x="13" y="734"/>
                    <a:pt x="0" y="836"/>
                    <a:pt x="13" y="925"/>
                  </a:cubicBezTo>
                  <a:cubicBezTo>
                    <a:pt x="13" y="938"/>
                    <a:pt x="13" y="976"/>
                    <a:pt x="38" y="989"/>
                  </a:cubicBezTo>
                  <a:cubicBezTo>
                    <a:pt x="51" y="1001"/>
                    <a:pt x="102" y="1040"/>
                    <a:pt x="102" y="1052"/>
                  </a:cubicBezTo>
                  <a:cubicBezTo>
                    <a:pt x="102" y="1090"/>
                    <a:pt x="64" y="1103"/>
                    <a:pt x="51" y="1129"/>
                  </a:cubicBezTo>
                  <a:cubicBezTo>
                    <a:pt x="38" y="1154"/>
                    <a:pt x="38" y="1180"/>
                    <a:pt x="38" y="1192"/>
                  </a:cubicBezTo>
                  <a:cubicBezTo>
                    <a:pt x="51" y="1574"/>
                    <a:pt x="64" y="1944"/>
                    <a:pt x="115" y="2326"/>
                  </a:cubicBezTo>
                  <a:cubicBezTo>
                    <a:pt x="127" y="2364"/>
                    <a:pt x="166" y="2389"/>
                    <a:pt x="191" y="2389"/>
                  </a:cubicBezTo>
                  <a:cubicBezTo>
                    <a:pt x="229" y="2389"/>
                    <a:pt x="268" y="2364"/>
                    <a:pt x="268" y="2313"/>
                  </a:cubicBezTo>
                  <a:cubicBezTo>
                    <a:pt x="306" y="1931"/>
                    <a:pt x="306" y="1562"/>
                    <a:pt x="293" y="1180"/>
                  </a:cubicBezTo>
                  <a:cubicBezTo>
                    <a:pt x="293" y="1167"/>
                    <a:pt x="293" y="1129"/>
                    <a:pt x="268" y="1116"/>
                  </a:cubicBezTo>
                  <a:cubicBezTo>
                    <a:pt x="255" y="1103"/>
                    <a:pt x="229" y="1065"/>
                    <a:pt x="229" y="1052"/>
                  </a:cubicBezTo>
                  <a:cubicBezTo>
                    <a:pt x="229" y="1027"/>
                    <a:pt x="268" y="1001"/>
                    <a:pt x="293" y="976"/>
                  </a:cubicBezTo>
                  <a:cubicBezTo>
                    <a:pt x="306" y="963"/>
                    <a:pt x="306" y="925"/>
                    <a:pt x="306" y="912"/>
                  </a:cubicBezTo>
                  <a:cubicBezTo>
                    <a:pt x="306" y="810"/>
                    <a:pt x="293" y="721"/>
                    <a:pt x="293" y="619"/>
                  </a:cubicBezTo>
                  <a:cubicBezTo>
                    <a:pt x="268" y="454"/>
                    <a:pt x="255" y="250"/>
                    <a:pt x="229" y="72"/>
                  </a:cubicBezTo>
                  <a:cubicBezTo>
                    <a:pt x="217" y="21"/>
                    <a:pt x="178" y="8"/>
                    <a:pt x="153" y="8"/>
                  </a:cubicBezTo>
                  <a:cubicBezTo>
                    <a:pt x="142" y="3"/>
                    <a:pt x="131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33"/>
            <p:cNvSpPr/>
            <p:nvPr/>
          </p:nvSpPr>
          <p:spPr>
            <a:xfrm>
              <a:off x="3397281" y="1534869"/>
              <a:ext cx="11595" cy="13567"/>
            </a:xfrm>
            <a:custGeom>
              <a:avLst/>
              <a:gdLst/>
              <a:ahLst/>
              <a:cxnLst/>
              <a:rect l="l" t="t" r="r" b="b"/>
              <a:pathLst>
                <a:path w="294" h="344" extrusionOk="0">
                  <a:moveTo>
                    <a:pt x="132" y="0"/>
                  </a:moveTo>
                  <a:cubicBezTo>
                    <a:pt x="109" y="0"/>
                    <a:pt x="86" y="3"/>
                    <a:pt x="64" y="9"/>
                  </a:cubicBezTo>
                  <a:cubicBezTo>
                    <a:pt x="52" y="34"/>
                    <a:pt x="39" y="59"/>
                    <a:pt x="14" y="85"/>
                  </a:cubicBezTo>
                  <a:cubicBezTo>
                    <a:pt x="14" y="85"/>
                    <a:pt x="1" y="98"/>
                    <a:pt x="14" y="123"/>
                  </a:cubicBezTo>
                  <a:cubicBezTo>
                    <a:pt x="14" y="136"/>
                    <a:pt x="14" y="136"/>
                    <a:pt x="39" y="136"/>
                  </a:cubicBezTo>
                  <a:lnTo>
                    <a:pt x="103" y="136"/>
                  </a:lnTo>
                  <a:cubicBezTo>
                    <a:pt x="103" y="149"/>
                    <a:pt x="64" y="149"/>
                    <a:pt x="52" y="149"/>
                  </a:cubicBezTo>
                  <a:lnTo>
                    <a:pt x="39" y="161"/>
                  </a:lnTo>
                  <a:cubicBezTo>
                    <a:pt x="39" y="212"/>
                    <a:pt x="39" y="263"/>
                    <a:pt x="77" y="301"/>
                  </a:cubicBezTo>
                  <a:lnTo>
                    <a:pt x="103" y="327"/>
                  </a:lnTo>
                  <a:cubicBezTo>
                    <a:pt x="118" y="337"/>
                    <a:pt x="139" y="344"/>
                    <a:pt x="160" y="344"/>
                  </a:cubicBezTo>
                  <a:cubicBezTo>
                    <a:pt x="189" y="344"/>
                    <a:pt x="220" y="331"/>
                    <a:pt x="243" y="301"/>
                  </a:cubicBezTo>
                  <a:cubicBezTo>
                    <a:pt x="268" y="263"/>
                    <a:pt x="268" y="212"/>
                    <a:pt x="268" y="161"/>
                  </a:cubicBezTo>
                  <a:cubicBezTo>
                    <a:pt x="268" y="149"/>
                    <a:pt x="268" y="149"/>
                    <a:pt x="255" y="149"/>
                  </a:cubicBezTo>
                  <a:lnTo>
                    <a:pt x="205" y="149"/>
                  </a:lnTo>
                  <a:cubicBezTo>
                    <a:pt x="205" y="136"/>
                    <a:pt x="255" y="136"/>
                    <a:pt x="268" y="136"/>
                  </a:cubicBezTo>
                  <a:lnTo>
                    <a:pt x="294" y="123"/>
                  </a:lnTo>
                  <a:cubicBezTo>
                    <a:pt x="294" y="98"/>
                    <a:pt x="268" y="98"/>
                    <a:pt x="268" y="85"/>
                  </a:cubicBezTo>
                  <a:cubicBezTo>
                    <a:pt x="268" y="72"/>
                    <a:pt x="255" y="34"/>
                    <a:pt x="230" y="21"/>
                  </a:cubicBezTo>
                  <a:cubicBezTo>
                    <a:pt x="200" y="6"/>
                    <a:pt x="166" y="0"/>
                    <a:pt x="1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33"/>
            <p:cNvSpPr/>
            <p:nvPr/>
          </p:nvSpPr>
          <p:spPr>
            <a:xfrm>
              <a:off x="3387264" y="1107845"/>
              <a:ext cx="14592" cy="305365"/>
            </a:xfrm>
            <a:custGeom>
              <a:avLst/>
              <a:gdLst/>
              <a:ahLst/>
              <a:cxnLst/>
              <a:rect l="l" t="t" r="r" b="b"/>
              <a:pathLst>
                <a:path w="370" h="7743" extrusionOk="0">
                  <a:moveTo>
                    <a:pt x="102" y="0"/>
                  </a:moveTo>
                  <a:cubicBezTo>
                    <a:pt x="51" y="0"/>
                    <a:pt x="26" y="26"/>
                    <a:pt x="26" y="77"/>
                  </a:cubicBezTo>
                  <a:cubicBezTo>
                    <a:pt x="0" y="701"/>
                    <a:pt x="26" y="1337"/>
                    <a:pt x="26" y="1974"/>
                  </a:cubicBezTo>
                  <a:cubicBezTo>
                    <a:pt x="26" y="2292"/>
                    <a:pt x="26" y="2611"/>
                    <a:pt x="38" y="2929"/>
                  </a:cubicBezTo>
                  <a:cubicBezTo>
                    <a:pt x="38" y="3006"/>
                    <a:pt x="38" y="3082"/>
                    <a:pt x="51" y="3158"/>
                  </a:cubicBezTo>
                  <a:cubicBezTo>
                    <a:pt x="64" y="3247"/>
                    <a:pt x="115" y="3324"/>
                    <a:pt x="115" y="3400"/>
                  </a:cubicBezTo>
                  <a:cubicBezTo>
                    <a:pt x="127" y="3477"/>
                    <a:pt x="102" y="3566"/>
                    <a:pt x="89" y="3642"/>
                  </a:cubicBezTo>
                  <a:cubicBezTo>
                    <a:pt x="51" y="3719"/>
                    <a:pt x="64" y="3795"/>
                    <a:pt x="64" y="3884"/>
                  </a:cubicBezTo>
                  <a:cubicBezTo>
                    <a:pt x="102" y="4521"/>
                    <a:pt x="102" y="5132"/>
                    <a:pt x="127" y="5769"/>
                  </a:cubicBezTo>
                  <a:cubicBezTo>
                    <a:pt x="153" y="6405"/>
                    <a:pt x="178" y="7029"/>
                    <a:pt x="217" y="7666"/>
                  </a:cubicBezTo>
                  <a:cubicBezTo>
                    <a:pt x="217" y="7717"/>
                    <a:pt x="242" y="7742"/>
                    <a:pt x="293" y="7742"/>
                  </a:cubicBezTo>
                  <a:cubicBezTo>
                    <a:pt x="344" y="7742"/>
                    <a:pt x="369" y="7717"/>
                    <a:pt x="369" y="7666"/>
                  </a:cubicBezTo>
                  <a:cubicBezTo>
                    <a:pt x="369" y="7042"/>
                    <a:pt x="369" y="6405"/>
                    <a:pt x="357" y="5769"/>
                  </a:cubicBezTo>
                  <a:cubicBezTo>
                    <a:pt x="344" y="5132"/>
                    <a:pt x="318" y="4521"/>
                    <a:pt x="306" y="3884"/>
                  </a:cubicBezTo>
                  <a:cubicBezTo>
                    <a:pt x="306" y="3795"/>
                    <a:pt x="306" y="3719"/>
                    <a:pt x="293" y="3642"/>
                  </a:cubicBezTo>
                  <a:cubicBezTo>
                    <a:pt x="280" y="3566"/>
                    <a:pt x="242" y="3477"/>
                    <a:pt x="242" y="3400"/>
                  </a:cubicBezTo>
                  <a:cubicBezTo>
                    <a:pt x="242" y="3324"/>
                    <a:pt x="293" y="3247"/>
                    <a:pt x="306" y="3158"/>
                  </a:cubicBezTo>
                  <a:cubicBezTo>
                    <a:pt x="318" y="3082"/>
                    <a:pt x="318" y="3006"/>
                    <a:pt x="318" y="2929"/>
                  </a:cubicBezTo>
                  <a:cubicBezTo>
                    <a:pt x="318" y="2611"/>
                    <a:pt x="306" y="2292"/>
                    <a:pt x="293" y="1974"/>
                  </a:cubicBezTo>
                  <a:cubicBezTo>
                    <a:pt x="255" y="1337"/>
                    <a:pt x="242" y="714"/>
                    <a:pt x="191" y="77"/>
                  </a:cubicBezTo>
                  <a:cubicBezTo>
                    <a:pt x="191" y="39"/>
                    <a:pt x="166" y="13"/>
                    <a:pt x="1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33"/>
            <p:cNvSpPr/>
            <p:nvPr/>
          </p:nvSpPr>
          <p:spPr>
            <a:xfrm>
              <a:off x="663004" y="764704"/>
              <a:ext cx="11595" cy="15460"/>
            </a:xfrm>
            <a:custGeom>
              <a:avLst/>
              <a:gdLst/>
              <a:ahLst/>
              <a:cxnLst/>
              <a:rect l="l" t="t" r="r" b="b"/>
              <a:pathLst>
                <a:path w="294" h="392" extrusionOk="0">
                  <a:moveTo>
                    <a:pt x="135" y="1"/>
                  </a:moveTo>
                  <a:cubicBezTo>
                    <a:pt x="105" y="1"/>
                    <a:pt x="74" y="13"/>
                    <a:pt x="51" y="43"/>
                  </a:cubicBezTo>
                  <a:cubicBezTo>
                    <a:pt x="26" y="107"/>
                    <a:pt x="26" y="145"/>
                    <a:pt x="26" y="196"/>
                  </a:cubicBezTo>
                  <a:cubicBezTo>
                    <a:pt x="26" y="208"/>
                    <a:pt x="26" y="208"/>
                    <a:pt x="39" y="208"/>
                  </a:cubicBezTo>
                  <a:cubicBezTo>
                    <a:pt x="51" y="234"/>
                    <a:pt x="90" y="234"/>
                    <a:pt x="90" y="234"/>
                  </a:cubicBezTo>
                  <a:cubicBezTo>
                    <a:pt x="90" y="234"/>
                    <a:pt x="39" y="247"/>
                    <a:pt x="26" y="247"/>
                  </a:cubicBezTo>
                  <a:lnTo>
                    <a:pt x="0" y="259"/>
                  </a:lnTo>
                  <a:cubicBezTo>
                    <a:pt x="0" y="259"/>
                    <a:pt x="26" y="272"/>
                    <a:pt x="26" y="285"/>
                  </a:cubicBezTo>
                  <a:cubicBezTo>
                    <a:pt x="26" y="323"/>
                    <a:pt x="39" y="336"/>
                    <a:pt x="64" y="374"/>
                  </a:cubicBezTo>
                  <a:cubicBezTo>
                    <a:pt x="87" y="385"/>
                    <a:pt x="115" y="392"/>
                    <a:pt x="142" y="392"/>
                  </a:cubicBezTo>
                  <a:cubicBezTo>
                    <a:pt x="176" y="392"/>
                    <a:pt x="209" y="382"/>
                    <a:pt x="230" y="361"/>
                  </a:cubicBezTo>
                  <a:cubicBezTo>
                    <a:pt x="242" y="323"/>
                    <a:pt x="255" y="310"/>
                    <a:pt x="281" y="272"/>
                  </a:cubicBezTo>
                  <a:cubicBezTo>
                    <a:pt x="281" y="272"/>
                    <a:pt x="293" y="259"/>
                    <a:pt x="281" y="247"/>
                  </a:cubicBezTo>
                  <a:cubicBezTo>
                    <a:pt x="281" y="234"/>
                    <a:pt x="281" y="234"/>
                    <a:pt x="255" y="234"/>
                  </a:cubicBezTo>
                  <a:lnTo>
                    <a:pt x="191" y="234"/>
                  </a:lnTo>
                  <a:cubicBezTo>
                    <a:pt x="191" y="208"/>
                    <a:pt x="230" y="208"/>
                    <a:pt x="242" y="208"/>
                  </a:cubicBezTo>
                  <a:lnTo>
                    <a:pt x="255" y="196"/>
                  </a:lnTo>
                  <a:cubicBezTo>
                    <a:pt x="255" y="132"/>
                    <a:pt x="255" y="81"/>
                    <a:pt x="217" y="43"/>
                  </a:cubicBezTo>
                  <a:lnTo>
                    <a:pt x="191" y="17"/>
                  </a:lnTo>
                  <a:cubicBezTo>
                    <a:pt x="176" y="7"/>
                    <a:pt x="155" y="1"/>
                    <a:pt x="1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33"/>
            <p:cNvSpPr/>
            <p:nvPr/>
          </p:nvSpPr>
          <p:spPr>
            <a:xfrm>
              <a:off x="683077" y="1543663"/>
              <a:ext cx="11595" cy="15617"/>
            </a:xfrm>
            <a:custGeom>
              <a:avLst/>
              <a:gdLst/>
              <a:ahLst/>
              <a:cxnLst/>
              <a:rect l="l" t="t" r="r" b="b"/>
              <a:pathLst>
                <a:path w="294" h="396" extrusionOk="0">
                  <a:moveTo>
                    <a:pt x="127" y="0"/>
                  </a:moveTo>
                  <a:cubicBezTo>
                    <a:pt x="100" y="0"/>
                    <a:pt x="72" y="13"/>
                    <a:pt x="52" y="40"/>
                  </a:cubicBezTo>
                  <a:cubicBezTo>
                    <a:pt x="26" y="91"/>
                    <a:pt x="26" y="129"/>
                    <a:pt x="26" y="180"/>
                  </a:cubicBezTo>
                  <a:cubicBezTo>
                    <a:pt x="26" y="193"/>
                    <a:pt x="26" y="193"/>
                    <a:pt x="39" y="193"/>
                  </a:cubicBezTo>
                  <a:cubicBezTo>
                    <a:pt x="52" y="218"/>
                    <a:pt x="90" y="218"/>
                    <a:pt x="90" y="218"/>
                  </a:cubicBezTo>
                  <a:cubicBezTo>
                    <a:pt x="90" y="218"/>
                    <a:pt x="39" y="231"/>
                    <a:pt x="26" y="231"/>
                  </a:cubicBezTo>
                  <a:lnTo>
                    <a:pt x="1" y="244"/>
                  </a:lnTo>
                  <a:cubicBezTo>
                    <a:pt x="1" y="244"/>
                    <a:pt x="26" y="257"/>
                    <a:pt x="26" y="282"/>
                  </a:cubicBezTo>
                  <a:cubicBezTo>
                    <a:pt x="26" y="308"/>
                    <a:pt x="39" y="320"/>
                    <a:pt x="64" y="359"/>
                  </a:cubicBezTo>
                  <a:cubicBezTo>
                    <a:pt x="89" y="383"/>
                    <a:pt x="115" y="395"/>
                    <a:pt x="142" y="395"/>
                  </a:cubicBezTo>
                  <a:cubicBezTo>
                    <a:pt x="173" y="395"/>
                    <a:pt x="203" y="379"/>
                    <a:pt x="230" y="346"/>
                  </a:cubicBezTo>
                  <a:cubicBezTo>
                    <a:pt x="243" y="308"/>
                    <a:pt x="255" y="295"/>
                    <a:pt x="281" y="257"/>
                  </a:cubicBezTo>
                  <a:cubicBezTo>
                    <a:pt x="281" y="257"/>
                    <a:pt x="294" y="244"/>
                    <a:pt x="281" y="231"/>
                  </a:cubicBezTo>
                  <a:cubicBezTo>
                    <a:pt x="281" y="218"/>
                    <a:pt x="281" y="218"/>
                    <a:pt x="255" y="218"/>
                  </a:cubicBezTo>
                  <a:lnTo>
                    <a:pt x="192" y="218"/>
                  </a:lnTo>
                  <a:cubicBezTo>
                    <a:pt x="192" y="193"/>
                    <a:pt x="230" y="193"/>
                    <a:pt x="243" y="193"/>
                  </a:cubicBezTo>
                  <a:lnTo>
                    <a:pt x="255" y="180"/>
                  </a:lnTo>
                  <a:cubicBezTo>
                    <a:pt x="255" y="129"/>
                    <a:pt x="255" y="91"/>
                    <a:pt x="217" y="40"/>
                  </a:cubicBezTo>
                  <a:lnTo>
                    <a:pt x="192" y="27"/>
                  </a:lnTo>
                  <a:cubicBezTo>
                    <a:pt x="174" y="10"/>
                    <a:pt x="151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33"/>
            <p:cNvSpPr/>
            <p:nvPr/>
          </p:nvSpPr>
          <p:spPr>
            <a:xfrm>
              <a:off x="678069" y="1236883"/>
              <a:ext cx="13606" cy="293809"/>
            </a:xfrm>
            <a:custGeom>
              <a:avLst/>
              <a:gdLst/>
              <a:ahLst/>
              <a:cxnLst/>
              <a:rect l="l" t="t" r="r" b="b"/>
              <a:pathLst>
                <a:path w="345" h="7450" extrusionOk="0">
                  <a:moveTo>
                    <a:pt x="90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689"/>
                    <a:pt x="0" y="1312"/>
                    <a:pt x="26" y="1911"/>
                  </a:cubicBezTo>
                  <a:cubicBezTo>
                    <a:pt x="39" y="2522"/>
                    <a:pt x="51" y="3133"/>
                    <a:pt x="64" y="3745"/>
                  </a:cubicBezTo>
                  <a:cubicBezTo>
                    <a:pt x="64" y="3808"/>
                    <a:pt x="64" y="3885"/>
                    <a:pt x="90" y="3961"/>
                  </a:cubicBezTo>
                  <a:cubicBezTo>
                    <a:pt x="102" y="4025"/>
                    <a:pt x="128" y="4114"/>
                    <a:pt x="128" y="4190"/>
                  </a:cubicBezTo>
                  <a:cubicBezTo>
                    <a:pt x="128" y="4254"/>
                    <a:pt x="90" y="4330"/>
                    <a:pt x="64" y="4407"/>
                  </a:cubicBezTo>
                  <a:cubicBezTo>
                    <a:pt x="51" y="4470"/>
                    <a:pt x="51" y="4559"/>
                    <a:pt x="51" y="4636"/>
                  </a:cubicBezTo>
                  <a:cubicBezTo>
                    <a:pt x="51" y="4941"/>
                    <a:pt x="64" y="5234"/>
                    <a:pt x="90" y="5540"/>
                  </a:cubicBezTo>
                  <a:cubicBezTo>
                    <a:pt x="115" y="6164"/>
                    <a:pt x="128" y="6762"/>
                    <a:pt x="179" y="7374"/>
                  </a:cubicBezTo>
                  <a:cubicBezTo>
                    <a:pt x="179" y="7424"/>
                    <a:pt x="217" y="7450"/>
                    <a:pt x="255" y="7450"/>
                  </a:cubicBezTo>
                  <a:cubicBezTo>
                    <a:pt x="306" y="7450"/>
                    <a:pt x="344" y="7424"/>
                    <a:pt x="344" y="7374"/>
                  </a:cubicBezTo>
                  <a:lnTo>
                    <a:pt x="344" y="5540"/>
                  </a:lnTo>
                  <a:cubicBezTo>
                    <a:pt x="344" y="5234"/>
                    <a:pt x="344" y="4941"/>
                    <a:pt x="319" y="4636"/>
                  </a:cubicBezTo>
                  <a:cubicBezTo>
                    <a:pt x="319" y="4572"/>
                    <a:pt x="319" y="4496"/>
                    <a:pt x="306" y="4407"/>
                  </a:cubicBezTo>
                  <a:cubicBezTo>
                    <a:pt x="293" y="4330"/>
                    <a:pt x="242" y="4267"/>
                    <a:pt x="242" y="4190"/>
                  </a:cubicBezTo>
                  <a:cubicBezTo>
                    <a:pt x="230" y="4127"/>
                    <a:pt x="255" y="4050"/>
                    <a:pt x="281" y="3961"/>
                  </a:cubicBezTo>
                  <a:cubicBezTo>
                    <a:pt x="306" y="3897"/>
                    <a:pt x="293" y="3821"/>
                    <a:pt x="293" y="3745"/>
                  </a:cubicBezTo>
                  <a:cubicBezTo>
                    <a:pt x="281" y="3133"/>
                    <a:pt x="281" y="2522"/>
                    <a:pt x="242" y="1911"/>
                  </a:cubicBezTo>
                  <a:cubicBezTo>
                    <a:pt x="230" y="1312"/>
                    <a:pt x="191" y="689"/>
                    <a:pt x="166" y="77"/>
                  </a:cubicBezTo>
                  <a:cubicBezTo>
                    <a:pt x="166" y="39"/>
                    <a:pt x="128" y="1"/>
                    <a:pt x="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33"/>
            <p:cNvSpPr/>
            <p:nvPr/>
          </p:nvSpPr>
          <p:spPr>
            <a:xfrm>
              <a:off x="656970" y="1177649"/>
              <a:ext cx="13606" cy="294795"/>
            </a:xfrm>
            <a:custGeom>
              <a:avLst/>
              <a:gdLst/>
              <a:ahLst/>
              <a:cxnLst/>
              <a:rect l="l" t="t" r="r" b="b"/>
              <a:pathLst>
                <a:path w="345" h="7475" extrusionOk="0">
                  <a:moveTo>
                    <a:pt x="77" y="0"/>
                  </a:moveTo>
                  <a:cubicBezTo>
                    <a:pt x="26" y="0"/>
                    <a:pt x="1" y="39"/>
                    <a:pt x="1" y="90"/>
                  </a:cubicBezTo>
                  <a:cubicBezTo>
                    <a:pt x="1" y="688"/>
                    <a:pt x="1" y="1312"/>
                    <a:pt x="13" y="1910"/>
                  </a:cubicBezTo>
                  <a:cubicBezTo>
                    <a:pt x="26" y="2522"/>
                    <a:pt x="52" y="3146"/>
                    <a:pt x="64" y="3744"/>
                  </a:cubicBezTo>
                  <a:cubicBezTo>
                    <a:pt x="64" y="3808"/>
                    <a:pt x="64" y="3884"/>
                    <a:pt x="77" y="3973"/>
                  </a:cubicBezTo>
                  <a:cubicBezTo>
                    <a:pt x="90" y="4037"/>
                    <a:pt x="128" y="4113"/>
                    <a:pt x="128" y="4190"/>
                  </a:cubicBezTo>
                  <a:cubicBezTo>
                    <a:pt x="128" y="4253"/>
                    <a:pt x="77" y="4330"/>
                    <a:pt x="64" y="4419"/>
                  </a:cubicBezTo>
                  <a:cubicBezTo>
                    <a:pt x="52" y="4483"/>
                    <a:pt x="52" y="4559"/>
                    <a:pt x="52" y="4635"/>
                  </a:cubicBezTo>
                  <a:cubicBezTo>
                    <a:pt x="52" y="4954"/>
                    <a:pt x="64" y="5259"/>
                    <a:pt x="77" y="5565"/>
                  </a:cubicBezTo>
                  <a:cubicBezTo>
                    <a:pt x="115" y="6163"/>
                    <a:pt x="128" y="6787"/>
                    <a:pt x="179" y="7398"/>
                  </a:cubicBezTo>
                  <a:cubicBezTo>
                    <a:pt x="192" y="7437"/>
                    <a:pt x="217" y="7475"/>
                    <a:pt x="255" y="7475"/>
                  </a:cubicBezTo>
                  <a:cubicBezTo>
                    <a:pt x="306" y="7475"/>
                    <a:pt x="332" y="7437"/>
                    <a:pt x="332" y="7398"/>
                  </a:cubicBezTo>
                  <a:cubicBezTo>
                    <a:pt x="344" y="6787"/>
                    <a:pt x="332" y="6163"/>
                    <a:pt x="332" y="5565"/>
                  </a:cubicBezTo>
                  <a:cubicBezTo>
                    <a:pt x="332" y="5247"/>
                    <a:pt x="332" y="4941"/>
                    <a:pt x="319" y="4635"/>
                  </a:cubicBezTo>
                  <a:cubicBezTo>
                    <a:pt x="319" y="4572"/>
                    <a:pt x="319" y="4495"/>
                    <a:pt x="306" y="4419"/>
                  </a:cubicBezTo>
                  <a:cubicBezTo>
                    <a:pt x="281" y="4355"/>
                    <a:pt x="243" y="4266"/>
                    <a:pt x="243" y="4190"/>
                  </a:cubicBezTo>
                  <a:cubicBezTo>
                    <a:pt x="217" y="4126"/>
                    <a:pt x="255" y="4050"/>
                    <a:pt x="268" y="3973"/>
                  </a:cubicBezTo>
                  <a:cubicBezTo>
                    <a:pt x="306" y="3910"/>
                    <a:pt x="281" y="3820"/>
                    <a:pt x="281" y="3744"/>
                  </a:cubicBezTo>
                  <a:cubicBezTo>
                    <a:pt x="268" y="3146"/>
                    <a:pt x="268" y="2522"/>
                    <a:pt x="243" y="1910"/>
                  </a:cubicBezTo>
                  <a:cubicBezTo>
                    <a:pt x="217" y="1312"/>
                    <a:pt x="192" y="688"/>
                    <a:pt x="153" y="90"/>
                  </a:cubicBezTo>
                  <a:cubicBezTo>
                    <a:pt x="153" y="39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692621" y="1903092"/>
              <a:ext cx="10609" cy="21809"/>
            </a:xfrm>
            <a:custGeom>
              <a:avLst/>
              <a:gdLst/>
              <a:ahLst/>
              <a:cxnLst/>
              <a:rect l="l" t="t" r="r" b="b"/>
              <a:pathLst>
                <a:path w="269" h="553" extrusionOk="0">
                  <a:moveTo>
                    <a:pt x="136" y="0"/>
                  </a:moveTo>
                  <a:cubicBezTo>
                    <a:pt x="101" y="0"/>
                    <a:pt x="61" y="17"/>
                    <a:pt x="52" y="56"/>
                  </a:cubicBezTo>
                  <a:cubicBezTo>
                    <a:pt x="13" y="120"/>
                    <a:pt x="13" y="196"/>
                    <a:pt x="13" y="285"/>
                  </a:cubicBezTo>
                  <a:cubicBezTo>
                    <a:pt x="13" y="285"/>
                    <a:pt x="13" y="298"/>
                    <a:pt x="39" y="298"/>
                  </a:cubicBezTo>
                  <a:cubicBezTo>
                    <a:pt x="52" y="298"/>
                    <a:pt x="77" y="311"/>
                    <a:pt x="77" y="311"/>
                  </a:cubicBezTo>
                  <a:cubicBezTo>
                    <a:pt x="77" y="311"/>
                    <a:pt x="26" y="336"/>
                    <a:pt x="13" y="336"/>
                  </a:cubicBezTo>
                  <a:cubicBezTo>
                    <a:pt x="1" y="336"/>
                    <a:pt x="1" y="349"/>
                    <a:pt x="1" y="349"/>
                  </a:cubicBezTo>
                  <a:cubicBezTo>
                    <a:pt x="1" y="374"/>
                    <a:pt x="13" y="400"/>
                    <a:pt x="13" y="413"/>
                  </a:cubicBezTo>
                  <a:cubicBezTo>
                    <a:pt x="39" y="438"/>
                    <a:pt x="52" y="489"/>
                    <a:pt x="77" y="527"/>
                  </a:cubicBezTo>
                  <a:cubicBezTo>
                    <a:pt x="77" y="540"/>
                    <a:pt x="103" y="540"/>
                    <a:pt x="77" y="540"/>
                  </a:cubicBezTo>
                  <a:cubicBezTo>
                    <a:pt x="94" y="548"/>
                    <a:pt x="111" y="553"/>
                    <a:pt x="127" y="553"/>
                  </a:cubicBezTo>
                  <a:cubicBezTo>
                    <a:pt x="159" y="553"/>
                    <a:pt x="187" y="536"/>
                    <a:pt x="204" y="502"/>
                  </a:cubicBezTo>
                  <a:cubicBezTo>
                    <a:pt x="243" y="476"/>
                    <a:pt x="243" y="425"/>
                    <a:pt x="255" y="400"/>
                  </a:cubicBezTo>
                  <a:cubicBezTo>
                    <a:pt x="255" y="362"/>
                    <a:pt x="268" y="349"/>
                    <a:pt x="255" y="336"/>
                  </a:cubicBezTo>
                  <a:cubicBezTo>
                    <a:pt x="255" y="336"/>
                    <a:pt x="255" y="311"/>
                    <a:pt x="243" y="311"/>
                  </a:cubicBezTo>
                  <a:cubicBezTo>
                    <a:pt x="230" y="298"/>
                    <a:pt x="179" y="298"/>
                    <a:pt x="179" y="298"/>
                  </a:cubicBezTo>
                  <a:cubicBezTo>
                    <a:pt x="179" y="298"/>
                    <a:pt x="204" y="285"/>
                    <a:pt x="230" y="285"/>
                  </a:cubicBezTo>
                  <a:cubicBezTo>
                    <a:pt x="243" y="285"/>
                    <a:pt x="243" y="260"/>
                    <a:pt x="243" y="260"/>
                  </a:cubicBezTo>
                  <a:cubicBezTo>
                    <a:pt x="243" y="183"/>
                    <a:pt x="243" y="120"/>
                    <a:pt x="192" y="43"/>
                  </a:cubicBezTo>
                  <a:cubicBezTo>
                    <a:pt x="192" y="31"/>
                    <a:pt x="179" y="31"/>
                    <a:pt x="166" y="5"/>
                  </a:cubicBezTo>
                  <a:cubicBezTo>
                    <a:pt x="157" y="2"/>
                    <a:pt x="147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675545" y="2010242"/>
              <a:ext cx="11595" cy="39871"/>
            </a:xfrm>
            <a:custGeom>
              <a:avLst/>
              <a:gdLst/>
              <a:ahLst/>
              <a:cxnLst/>
              <a:rect l="l" t="t" r="r" b="b"/>
              <a:pathLst>
                <a:path w="294" h="1011" extrusionOk="0">
                  <a:moveTo>
                    <a:pt x="154" y="0"/>
                  </a:moveTo>
                  <a:cubicBezTo>
                    <a:pt x="103" y="0"/>
                    <a:pt x="64" y="13"/>
                    <a:pt x="52" y="64"/>
                  </a:cubicBezTo>
                  <a:cubicBezTo>
                    <a:pt x="26" y="229"/>
                    <a:pt x="26" y="370"/>
                    <a:pt x="26" y="510"/>
                  </a:cubicBezTo>
                  <a:cubicBezTo>
                    <a:pt x="26" y="522"/>
                    <a:pt x="26" y="522"/>
                    <a:pt x="39" y="548"/>
                  </a:cubicBezTo>
                  <a:cubicBezTo>
                    <a:pt x="52" y="561"/>
                    <a:pt x="90" y="561"/>
                    <a:pt x="90" y="573"/>
                  </a:cubicBezTo>
                  <a:cubicBezTo>
                    <a:pt x="90" y="586"/>
                    <a:pt x="39" y="586"/>
                    <a:pt x="26" y="611"/>
                  </a:cubicBezTo>
                  <a:cubicBezTo>
                    <a:pt x="1" y="624"/>
                    <a:pt x="1" y="624"/>
                    <a:pt x="1" y="637"/>
                  </a:cubicBezTo>
                  <a:cubicBezTo>
                    <a:pt x="1" y="675"/>
                    <a:pt x="26" y="713"/>
                    <a:pt x="26" y="752"/>
                  </a:cubicBezTo>
                  <a:cubicBezTo>
                    <a:pt x="39" y="828"/>
                    <a:pt x="52" y="892"/>
                    <a:pt x="90" y="968"/>
                  </a:cubicBezTo>
                  <a:cubicBezTo>
                    <a:pt x="99" y="997"/>
                    <a:pt x="109" y="1011"/>
                    <a:pt x="113" y="1011"/>
                  </a:cubicBezTo>
                  <a:cubicBezTo>
                    <a:pt x="115" y="1011"/>
                    <a:pt x="115" y="1009"/>
                    <a:pt x="115" y="1006"/>
                  </a:cubicBezTo>
                  <a:cubicBezTo>
                    <a:pt x="127" y="1009"/>
                    <a:pt x="139" y="1011"/>
                    <a:pt x="151" y="1011"/>
                  </a:cubicBezTo>
                  <a:cubicBezTo>
                    <a:pt x="188" y="1011"/>
                    <a:pt x="220" y="994"/>
                    <a:pt x="230" y="955"/>
                  </a:cubicBezTo>
                  <a:cubicBezTo>
                    <a:pt x="255" y="879"/>
                    <a:pt x="255" y="815"/>
                    <a:pt x="281" y="739"/>
                  </a:cubicBezTo>
                  <a:cubicBezTo>
                    <a:pt x="281" y="701"/>
                    <a:pt x="294" y="650"/>
                    <a:pt x="281" y="624"/>
                  </a:cubicBezTo>
                  <a:cubicBezTo>
                    <a:pt x="281" y="611"/>
                    <a:pt x="281" y="611"/>
                    <a:pt x="255" y="586"/>
                  </a:cubicBezTo>
                  <a:cubicBezTo>
                    <a:pt x="243" y="573"/>
                    <a:pt x="192" y="573"/>
                    <a:pt x="192" y="561"/>
                  </a:cubicBezTo>
                  <a:cubicBezTo>
                    <a:pt x="192" y="548"/>
                    <a:pt x="230" y="548"/>
                    <a:pt x="243" y="522"/>
                  </a:cubicBezTo>
                  <a:cubicBezTo>
                    <a:pt x="255" y="510"/>
                    <a:pt x="255" y="510"/>
                    <a:pt x="255" y="497"/>
                  </a:cubicBezTo>
                  <a:cubicBezTo>
                    <a:pt x="255" y="357"/>
                    <a:pt x="255" y="204"/>
                    <a:pt x="217" y="64"/>
                  </a:cubicBezTo>
                  <a:cubicBezTo>
                    <a:pt x="192" y="38"/>
                    <a:pt x="179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695145" y="1942963"/>
              <a:ext cx="12581" cy="149153"/>
            </a:xfrm>
            <a:custGeom>
              <a:avLst/>
              <a:gdLst/>
              <a:ahLst/>
              <a:cxnLst/>
              <a:rect l="l" t="t" r="r" b="b"/>
              <a:pathLst>
                <a:path w="319" h="3782" extrusionOk="0">
                  <a:moveTo>
                    <a:pt x="115" y="0"/>
                  </a:moveTo>
                  <a:cubicBezTo>
                    <a:pt x="64" y="0"/>
                    <a:pt x="39" y="38"/>
                    <a:pt x="39" y="89"/>
                  </a:cubicBezTo>
                  <a:cubicBezTo>
                    <a:pt x="13" y="382"/>
                    <a:pt x="13" y="688"/>
                    <a:pt x="13" y="993"/>
                  </a:cubicBezTo>
                  <a:cubicBezTo>
                    <a:pt x="13" y="1299"/>
                    <a:pt x="13" y="1592"/>
                    <a:pt x="39" y="1897"/>
                  </a:cubicBezTo>
                  <a:cubicBezTo>
                    <a:pt x="39" y="1935"/>
                    <a:pt x="39" y="1974"/>
                    <a:pt x="51" y="2012"/>
                  </a:cubicBezTo>
                  <a:cubicBezTo>
                    <a:pt x="64" y="2037"/>
                    <a:pt x="102" y="2088"/>
                    <a:pt x="102" y="2126"/>
                  </a:cubicBezTo>
                  <a:cubicBezTo>
                    <a:pt x="102" y="2152"/>
                    <a:pt x="51" y="2203"/>
                    <a:pt x="39" y="2228"/>
                  </a:cubicBezTo>
                  <a:cubicBezTo>
                    <a:pt x="13" y="2267"/>
                    <a:pt x="13" y="2317"/>
                    <a:pt x="13" y="2343"/>
                  </a:cubicBezTo>
                  <a:cubicBezTo>
                    <a:pt x="0" y="2483"/>
                    <a:pt x="39" y="2649"/>
                    <a:pt x="39" y="2789"/>
                  </a:cubicBezTo>
                  <a:cubicBezTo>
                    <a:pt x="51" y="3094"/>
                    <a:pt x="77" y="3400"/>
                    <a:pt x="115" y="3693"/>
                  </a:cubicBezTo>
                  <a:cubicBezTo>
                    <a:pt x="115" y="3744"/>
                    <a:pt x="140" y="3756"/>
                    <a:pt x="191" y="3782"/>
                  </a:cubicBezTo>
                  <a:cubicBezTo>
                    <a:pt x="230" y="3782"/>
                    <a:pt x="268" y="3744"/>
                    <a:pt x="268" y="3693"/>
                  </a:cubicBezTo>
                  <a:cubicBezTo>
                    <a:pt x="293" y="3400"/>
                    <a:pt x="306" y="3094"/>
                    <a:pt x="306" y="2789"/>
                  </a:cubicBezTo>
                  <a:cubicBezTo>
                    <a:pt x="306" y="2649"/>
                    <a:pt x="319" y="2483"/>
                    <a:pt x="306" y="2343"/>
                  </a:cubicBezTo>
                  <a:cubicBezTo>
                    <a:pt x="306" y="2317"/>
                    <a:pt x="306" y="2267"/>
                    <a:pt x="293" y="2228"/>
                  </a:cubicBezTo>
                  <a:cubicBezTo>
                    <a:pt x="268" y="2203"/>
                    <a:pt x="230" y="2152"/>
                    <a:pt x="230" y="2126"/>
                  </a:cubicBezTo>
                  <a:cubicBezTo>
                    <a:pt x="230" y="2088"/>
                    <a:pt x="255" y="2037"/>
                    <a:pt x="268" y="2012"/>
                  </a:cubicBezTo>
                  <a:cubicBezTo>
                    <a:pt x="306" y="1974"/>
                    <a:pt x="293" y="1935"/>
                    <a:pt x="293" y="1897"/>
                  </a:cubicBezTo>
                  <a:cubicBezTo>
                    <a:pt x="268" y="1592"/>
                    <a:pt x="268" y="1299"/>
                    <a:pt x="255" y="993"/>
                  </a:cubicBezTo>
                  <a:cubicBezTo>
                    <a:pt x="242" y="688"/>
                    <a:pt x="230" y="382"/>
                    <a:pt x="191" y="89"/>
                  </a:cubicBezTo>
                  <a:cubicBezTo>
                    <a:pt x="191" y="38"/>
                    <a:pt x="166" y="0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687613" y="1576356"/>
              <a:ext cx="14592" cy="310373"/>
            </a:xfrm>
            <a:custGeom>
              <a:avLst/>
              <a:gdLst/>
              <a:ahLst/>
              <a:cxnLst/>
              <a:rect l="l" t="t" r="r" b="b"/>
              <a:pathLst>
                <a:path w="370" h="7870" extrusionOk="0">
                  <a:moveTo>
                    <a:pt x="77" y="1"/>
                  </a:moveTo>
                  <a:cubicBezTo>
                    <a:pt x="39" y="1"/>
                    <a:pt x="0" y="39"/>
                    <a:pt x="0" y="77"/>
                  </a:cubicBezTo>
                  <a:cubicBezTo>
                    <a:pt x="0" y="714"/>
                    <a:pt x="0" y="1376"/>
                    <a:pt x="13" y="2013"/>
                  </a:cubicBezTo>
                  <a:cubicBezTo>
                    <a:pt x="39" y="2649"/>
                    <a:pt x="51" y="3299"/>
                    <a:pt x="64" y="3935"/>
                  </a:cubicBezTo>
                  <a:cubicBezTo>
                    <a:pt x="64" y="4012"/>
                    <a:pt x="64" y="4088"/>
                    <a:pt x="77" y="4177"/>
                  </a:cubicBezTo>
                  <a:cubicBezTo>
                    <a:pt x="102" y="4254"/>
                    <a:pt x="128" y="4330"/>
                    <a:pt x="128" y="4406"/>
                  </a:cubicBezTo>
                  <a:cubicBezTo>
                    <a:pt x="128" y="4496"/>
                    <a:pt x="77" y="4572"/>
                    <a:pt x="64" y="4648"/>
                  </a:cubicBezTo>
                  <a:cubicBezTo>
                    <a:pt x="51" y="4725"/>
                    <a:pt x="51" y="4814"/>
                    <a:pt x="51" y="4890"/>
                  </a:cubicBezTo>
                  <a:cubicBezTo>
                    <a:pt x="51" y="5221"/>
                    <a:pt x="64" y="5540"/>
                    <a:pt x="77" y="5858"/>
                  </a:cubicBezTo>
                  <a:cubicBezTo>
                    <a:pt x="115" y="6495"/>
                    <a:pt x="128" y="7157"/>
                    <a:pt x="179" y="7793"/>
                  </a:cubicBezTo>
                  <a:cubicBezTo>
                    <a:pt x="179" y="7819"/>
                    <a:pt x="204" y="7857"/>
                    <a:pt x="268" y="7870"/>
                  </a:cubicBezTo>
                  <a:cubicBezTo>
                    <a:pt x="319" y="7870"/>
                    <a:pt x="357" y="7832"/>
                    <a:pt x="357" y="7793"/>
                  </a:cubicBezTo>
                  <a:cubicBezTo>
                    <a:pt x="370" y="7157"/>
                    <a:pt x="357" y="6495"/>
                    <a:pt x="357" y="5858"/>
                  </a:cubicBezTo>
                  <a:cubicBezTo>
                    <a:pt x="357" y="5527"/>
                    <a:pt x="357" y="5209"/>
                    <a:pt x="331" y="4890"/>
                  </a:cubicBezTo>
                  <a:cubicBezTo>
                    <a:pt x="331" y="4814"/>
                    <a:pt x="331" y="4725"/>
                    <a:pt x="319" y="4648"/>
                  </a:cubicBezTo>
                  <a:cubicBezTo>
                    <a:pt x="306" y="4572"/>
                    <a:pt x="255" y="4496"/>
                    <a:pt x="255" y="4406"/>
                  </a:cubicBezTo>
                  <a:cubicBezTo>
                    <a:pt x="242" y="4330"/>
                    <a:pt x="268" y="4254"/>
                    <a:pt x="293" y="4177"/>
                  </a:cubicBezTo>
                  <a:cubicBezTo>
                    <a:pt x="319" y="4088"/>
                    <a:pt x="306" y="4012"/>
                    <a:pt x="306" y="3935"/>
                  </a:cubicBezTo>
                  <a:cubicBezTo>
                    <a:pt x="268" y="3299"/>
                    <a:pt x="268" y="2649"/>
                    <a:pt x="242" y="2013"/>
                  </a:cubicBezTo>
                  <a:cubicBezTo>
                    <a:pt x="230" y="1376"/>
                    <a:pt x="191" y="714"/>
                    <a:pt x="166" y="77"/>
                  </a:cubicBezTo>
                  <a:cubicBezTo>
                    <a:pt x="166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664503" y="1501032"/>
              <a:ext cx="19640" cy="493166"/>
            </a:xfrm>
            <a:custGeom>
              <a:avLst/>
              <a:gdLst/>
              <a:ahLst/>
              <a:cxnLst/>
              <a:rect l="l" t="t" r="r" b="b"/>
              <a:pathLst>
                <a:path w="498" h="12505" extrusionOk="0">
                  <a:moveTo>
                    <a:pt x="77" y="1"/>
                  </a:moveTo>
                  <a:cubicBezTo>
                    <a:pt x="26" y="1"/>
                    <a:pt x="1" y="39"/>
                    <a:pt x="1" y="90"/>
                  </a:cubicBezTo>
                  <a:lnTo>
                    <a:pt x="13" y="1631"/>
                  </a:lnTo>
                  <a:lnTo>
                    <a:pt x="52" y="3171"/>
                  </a:lnTo>
                  <a:lnTo>
                    <a:pt x="128" y="6265"/>
                  </a:lnTo>
                  <a:cubicBezTo>
                    <a:pt x="141" y="6393"/>
                    <a:pt x="128" y="6520"/>
                    <a:pt x="153" y="6647"/>
                  </a:cubicBezTo>
                  <a:cubicBezTo>
                    <a:pt x="179" y="6775"/>
                    <a:pt x="204" y="6902"/>
                    <a:pt x="204" y="7029"/>
                  </a:cubicBezTo>
                  <a:cubicBezTo>
                    <a:pt x="217" y="7157"/>
                    <a:pt x="179" y="7284"/>
                    <a:pt x="153" y="7411"/>
                  </a:cubicBezTo>
                  <a:lnTo>
                    <a:pt x="153" y="7793"/>
                  </a:lnTo>
                  <a:cubicBezTo>
                    <a:pt x="153" y="8303"/>
                    <a:pt x="192" y="8825"/>
                    <a:pt x="204" y="9334"/>
                  </a:cubicBezTo>
                  <a:cubicBezTo>
                    <a:pt x="243" y="10366"/>
                    <a:pt x="281" y="11384"/>
                    <a:pt x="332" y="12416"/>
                  </a:cubicBezTo>
                  <a:cubicBezTo>
                    <a:pt x="332" y="12467"/>
                    <a:pt x="370" y="12505"/>
                    <a:pt x="408" y="12505"/>
                  </a:cubicBezTo>
                  <a:cubicBezTo>
                    <a:pt x="459" y="12505"/>
                    <a:pt x="497" y="12467"/>
                    <a:pt x="497" y="12416"/>
                  </a:cubicBezTo>
                  <a:cubicBezTo>
                    <a:pt x="497" y="11384"/>
                    <a:pt x="472" y="10366"/>
                    <a:pt x="459" y="9334"/>
                  </a:cubicBezTo>
                  <a:cubicBezTo>
                    <a:pt x="446" y="8825"/>
                    <a:pt x="459" y="8303"/>
                    <a:pt x="434" y="7793"/>
                  </a:cubicBezTo>
                  <a:cubicBezTo>
                    <a:pt x="408" y="7666"/>
                    <a:pt x="408" y="7539"/>
                    <a:pt x="395" y="7411"/>
                  </a:cubicBezTo>
                  <a:cubicBezTo>
                    <a:pt x="370" y="7284"/>
                    <a:pt x="319" y="7157"/>
                    <a:pt x="319" y="7029"/>
                  </a:cubicBezTo>
                  <a:cubicBezTo>
                    <a:pt x="306" y="6902"/>
                    <a:pt x="332" y="6775"/>
                    <a:pt x="344" y="6647"/>
                  </a:cubicBezTo>
                  <a:cubicBezTo>
                    <a:pt x="370" y="6520"/>
                    <a:pt x="344" y="6393"/>
                    <a:pt x="344" y="6265"/>
                  </a:cubicBezTo>
                  <a:lnTo>
                    <a:pt x="268" y="3171"/>
                  </a:lnTo>
                  <a:lnTo>
                    <a:pt x="217" y="1631"/>
                  </a:lnTo>
                  <a:lnTo>
                    <a:pt x="153" y="90"/>
                  </a:lnTo>
                  <a:cubicBezTo>
                    <a:pt x="153" y="39"/>
                    <a:pt x="128" y="1"/>
                    <a:pt x="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666514" y="799527"/>
              <a:ext cx="17629" cy="412319"/>
            </a:xfrm>
            <a:custGeom>
              <a:avLst/>
              <a:gdLst/>
              <a:ahLst/>
              <a:cxnLst/>
              <a:rect l="l" t="t" r="r" b="b"/>
              <a:pathLst>
                <a:path w="447" h="10455" extrusionOk="0">
                  <a:moveTo>
                    <a:pt x="77" y="0"/>
                  </a:moveTo>
                  <a:cubicBezTo>
                    <a:pt x="26" y="0"/>
                    <a:pt x="1" y="26"/>
                    <a:pt x="1" y="77"/>
                  </a:cubicBezTo>
                  <a:lnTo>
                    <a:pt x="13" y="1363"/>
                  </a:lnTo>
                  <a:lnTo>
                    <a:pt x="26" y="2662"/>
                  </a:lnTo>
                  <a:lnTo>
                    <a:pt x="90" y="5234"/>
                  </a:lnTo>
                  <a:cubicBezTo>
                    <a:pt x="90" y="5348"/>
                    <a:pt x="77" y="5437"/>
                    <a:pt x="102" y="5552"/>
                  </a:cubicBezTo>
                  <a:cubicBezTo>
                    <a:pt x="115" y="5667"/>
                    <a:pt x="153" y="5756"/>
                    <a:pt x="153" y="5870"/>
                  </a:cubicBezTo>
                  <a:cubicBezTo>
                    <a:pt x="166" y="5972"/>
                    <a:pt x="115" y="6074"/>
                    <a:pt x="102" y="6189"/>
                  </a:cubicBezTo>
                  <a:lnTo>
                    <a:pt x="102" y="6507"/>
                  </a:lnTo>
                  <a:cubicBezTo>
                    <a:pt x="102" y="6940"/>
                    <a:pt x="141" y="7373"/>
                    <a:pt x="153" y="7793"/>
                  </a:cubicBezTo>
                  <a:cubicBezTo>
                    <a:pt x="192" y="8659"/>
                    <a:pt x="217" y="9512"/>
                    <a:pt x="268" y="10378"/>
                  </a:cubicBezTo>
                  <a:cubicBezTo>
                    <a:pt x="268" y="10429"/>
                    <a:pt x="293" y="10454"/>
                    <a:pt x="357" y="10454"/>
                  </a:cubicBezTo>
                  <a:cubicBezTo>
                    <a:pt x="408" y="10454"/>
                    <a:pt x="446" y="10429"/>
                    <a:pt x="446" y="10378"/>
                  </a:cubicBezTo>
                  <a:cubicBezTo>
                    <a:pt x="446" y="9512"/>
                    <a:pt x="421" y="8659"/>
                    <a:pt x="421" y="7793"/>
                  </a:cubicBezTo>
                  <a:cubicBezTo>
                    <a:pt x="408" y="7373"/>
                    <a:pt x="408" y="6940"/>
                    <a:pt x="395" y="6507"/>
                  </a:cubicBezTo>
                  <a:cubicBezTo>
                    <a:pt x="395" y="6392"/>
                    <a:pt x="395" y="6303"/>
                    <a:pt x="383" y="6189"/>
                  </a:cubicBezTo>
                  <a:cubicBezTo>
                    <a:pt x="357" y="6074"/>
                    <a:pt x="319" y="5985"/>
                    <a:pt x="319" y="5870"/>
                  </a:cubicBezTo>
                  <a:cubicBezTo>
                    <a:pt x="293" y="5781"/>
                    <a:pt x="332" y="5667"/>
                    <a:pt x="344" y="5552"/>
                  </a:cubicBezTo>
                  <a:cubicBezTo>
                    <a:pt x="357" y="5437"/>
                    <a:pt x="344" y="5348"/>
                    <a:pt x="344" y="5234"/>
                  </a:cubicBezTo>
                  <a:lnTo>
                    <a:pt x="268" y="2662"/>
                  </a:lnTo>
                  <a:lnTo>
                    <a:pt x="217" y="1363"/>
                  </a:lnTo>
                  <a:lnTo>
                    <a:pt x="153" y="77"/>
                  </a:lnTo>
                  <a:cubicBezTo>
                    <a:pt x="153" y="26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644429" y="722704"/>
              <a:ext cx="17116" cy="408296"/>
            </a:xfrm>
            <a:custGeom>
              <a:avLst/>
              <a:gdLst/>
              <a:ahLst/>
              <a:cxnLst/>
              <a:rect l="l" t="t" r="r" b="b"/>
              <a:pathLst>
                <a:path w="434" h="10353" extrusionOk="0">
                  <a:moveTo>
                    <a:pt x="77" y="0"/>
                  </a:moveTo>
                  <a:cubicBezTo>
                    <a:pt x="26" y="0"/>
                    <a:pt x="0" y="38"/>
                    <a:pt x="0" y="76"/>
                  </a:cubicBezTo>
                  <a:lnTo>
                    <a:pt x="13" y="1350"/>
                  </a:lnTo>
                  <a:lnTo>
                    <a:pt x="26" y="2623"/>
                  </a:lnTo>
                  <a:lnTo>
                    <a:pt x="89" y="5170"/>
                  </a:lnTo>
                  <a:cubicBezTo>
                    <a:pt x="89" y="5284"/>
                    <a:pt x="89" y="5386"/>
                    <a:pt x="115" y="5488"/>
                  </a:cubicBezTo>
                  <a:cubicBezTo>
                    <a:pt x="128" y="5603"/>
                    <a:pt x="153" y="5705"/>
                    <a:pt x="153" y="5806"/>
                  </a:cubicBezTo>
                  <a:cubicBezTo>
                    <a:pt x="179" y="5921"/>
                    <a:pt x="128" y="6023"/>
                    <a:pt x="115" y="6125"/>
                  </a:cubicBezTo>
                  <a:lnTo>
                    <a:pt x="115" y="6443"/>
                  </a:lnTo>
                  <a:cubicBezTo>
                    <a:pt x="115" y="6876"/>
                    <a:pt x="140" y="7296"/>
                    <a:pt x="153" y="7729"/>
                  </a:cubicBezTo>
                  <a:cubicBezTo>
                    <a:pt x="191" y="8570"/>
                    <a:pt x="217" y="9423"/>
                    <a:pt x="268" y="10276"/>
                  </a:cubicBezTo>
                  <a:cubicBezTo>
                    <a:pt x="268" y="10314"/>
                    <a:pt x="306" y="10352"/>
                    <a:pt x="344" y="10352"/>
                  </a:cubicBezTo>
                  <a:cubicBezTo>
                    <a:pt x="395" y="10352"/>
                    <a:pt x="433" y="10314"/>
                    <a:pt x="433" y="10276"/>
                  </a:cubicBezTo>
                  <a:cubicBezTo>
                    <a:pt x="433" y="9423"/>
                    <a:pt x="408" y="8570"/>
                    <a:pt x="408" y="7729"/>
                  </a:cubicBezTo>
                  <a:cubicBezTo>
                    <a:pt x="395" y="7296"/>
                    <a:pt x="395" y="6876"/>
                    <a:pt x="382" y="6443"/>
                  </a:cubicBezTo>
                  <a:cubicBezTo>
                    <a:pt x="382" y="6341"/>
                    <a:pt x="382" y="6239"/>
                    <a:pt x="370" y="6125"/>
                  </a:cubicBezTo>
                  <a:cubicBezTo>
                    <a:pt x="344" y="6023"/>
                    <a:pt x="306" y="5921"/>
                    <a:pt x="306" y="5806"/>
                  </a:cubicBezTo>
                  <a:cubicBezTo>
                    <a:pt x="280" y="5705"/>
                    <a:pt x="319" y="5603"/>
                    <a:pt x="331" y="5488"/>
                  </a:cubicBezTo>
                  <a:cubicBezTo>
                    <a:pt x="344" y="5386"/>
                    <a:pt x="331" y="5284"/>
                    <a:pt x="331" y="5170"/>
                  </a:cubicBezTo>
                  <a:lnTo>
                    <a:pt x="268" y="2623"/>
                  </a:lnTo>
                  <a:lnTo>
                    <a:pt x="217" y="1350"/>
                  </a:lnTo>
                  <a:lnTo>
                    <a:pt x="153" y="76"/>
                  </a:lnTo>
                  <a:cubicBezTo>
                    <a:pt x="153" y="38"/>
                    <a:pt x="128" y="0"/>
                    <a:pt x="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618795" y="371675"/>
              <a:ext cx="2822779" cy="1916150"/>
            </a:xfrm>
            <a:custGeom>
              <a:avLst/>
              <a:gdLst/>
              <a:ahLst/>
              <a:cxnLst/>
              <a:rect l="l" t="t" r="r" b="b"/>
              <a:pathLst>
                <a:path w="71576" h="48587" extrusionOk="0">
                  <a:moveTo>
                    <a:pt x="62463" y="440"/>
                  </a:moveTo>
                  <a:cubicBezTo>
                    <a:pt x="63155" y="440"/>
                    <a:pt x="63846" y="446"/>
                    <a:pt x="64534" y="459"/>
                  </a:cubicBezTo>
                  <a:lnTo>
                    <a:pt x="66609" y="472"/>
                  </a:lnTo>
                  <a:lnTo>
                    <a:pt x="67641" y="484"/>
                  </a:lnTo>
                  <a:cubicBezTo>
                    <a:pt x="67972" y="484"/>
                    <a:pt x="68316" y="535"/>
                    <a:pt x="68596" y="663"/>
                  </a:cubicBezTo>
                  <a:cubicBezTo>
                    <a:pt x="68608" y="675"/>
                    <a:pt x="68634" y="675"/>
                    <a:pt x="68647" y="675"/>
                  </a:cubicBezTo>
                  <a:cubicBezTo>
                    <a:pt x="68665" y="676"/>
                    <a:pt x="68684" y="677"/>
                    <a:pt x="68703" y="678"/>
                  </a:cubicBezTo>
                  <a:lnTo>
                    <a:pt x="68703" y="678"/>
                  </a:lnTo>
                  <a:cubicBezTo>
                    <a:pt x="68858" y="770"/>
                    <a:pt x="68999" y="883"/>
                    <a:pt x="69105" y="1032"/>
                  </a:cubicBezTo>
                  <a:cubicBezTo>
                    <a:pt x="69232" y="1197"/>
                    <a:pt x="69309" y="1414"/>
                    <a:pt x="69360" y="1618"/>
                  </a:cubicBezTo>
                  <a:cubicBezTo>
                    <a:pt x="69411" y="1821"/>
                    <a:pt x="69423" y="2038"/>
                    <a:pt x="69423" y="2267"/>
                  </a:cubicBezTo>
                  <a:lnTo>
                    <a:pt x="69462" y="2955"/>
                  </a:lnTo>
                  <a:lnTo>
                    <a:pt x="69538" y="5680"/>
                  </a:lnTo>
                  <a:lnTo>
                    <a:pt x="69678" y="11117"/>
                  </a:lnTo>
                  <a:lnTo>
                    <a:pt x="69971" y="22004"/>
                  </a:lnTo>
                  <a:lnTo>
                    <a:pt x="70518" y="43790"/>
                  </a:lnTo>
                  <a:cubicBezTo>
                    <a:pt x="70557" y="44147"/>
                    <a:pt x="70557" y="44529"/>
                    <a:pt x="70468" y="44873"/>
                  </a:cubicBezTo>
                  <a:cubicBezTo>
                    <a:pt x="70391" y="45229"/>
                    <a:pt x="70213" y="45560"/>
                    <a:pt x="69933" y="45789"/>
                  </a:cubicBezTo>
                  <a:cubicBezTo>
                    <a:pt x="69640" y="46006"/>
                    <a:pt x="69296" y="46108"/>
                    <a:pt x="68927" y="46133"/>
                  </a:cubicBezTo>
                  <a:cubicBezTo>
                    <a:pt x="68838" y="46140"/>
                    <a:pt x="68752" y="46143"/>
                    <a:pt x="68664" y="46143"/>
                  </a:cubicBezTo>
                  <a:cubicBezTo>
                    <a:pt x="68577" y="46143"/>
                    <a:pt x="68487" y="46140"/>
                    <a:pt x="68392" y="46133"/>
                  </a:cubicBezTo>
                  <a:lnTo>
                    <a:pt x="67832" y="46133"/>
                  </a:lnTo>
                  <a:cubicBezTo>
                    <a:pt x="67093" y="46127"/>
                    <a:pt x="66348" y="46124"/>
                    <a:pt x="65603" y="46124"/>
                  </a:cubicBezTo>
                  <a:cubicBezTo>
                    <a:pt x="64858" y="46124"/>
                    <a:pt x="64114" y="46127"/>
                    <a:pt x="63375" y="46133"/>
                  </a:cubicBezTo>
                  <a:cubicBezTo>
                    <a:pt x="60395" y="46146"/>
                    <a:pt x="57441" y="46210"/>
                    <a:pt x="54462" y="46299"/>
                  </a:cubicBezTo>
                  <a:cubicBezTo>
                    <a:pt x="51482" y="46375"/>
                    <a:pt x="48502" y="46464"/>
                    <a:pt x="45548" y="46592"/>
                  </a:cubicBezTo>
                  <a:cubicBezTo>
                    <a:pt x="42632" y="46717"/>
                    <a:pt x="39715" y="46842"/>
                    <a:pt x="36799" y="47003"/>
                  </a:cubicBezTo>
                  <a:lnTo>
                    <a:pt x="36799" y="47003"/>
                  </a:lnTo>
                  <a:cubicBezTo>
                    <a:pt x="36748" y="43229"/>
                    <a:pt x="36672" y="39454"/>
                    <a:pt x="36584" y="35679"/>
                  </a:cubicBezTo>
                  <a:lnTo>
                    <a:pt x="36304" y="24219"/>
                  </a:lnTo>
                  <a:lnTo>
                    <a:pt x="35985" y="12759"/>
                  </a:lnTo>
                  <a:cubicBezTo>
                    <a:pt x="35872" y="8979"/>
                    <a:pt x="35746" y="5199"/>
                    <a:pt x="35620" y="1418"/>
                  </a:cubicBezTo>
                  <a:lnTo>
                    <a:pt x="35620" y="1418"/>
                  </a:lnTo>
                  <a:cubicBezTo>
                    <a:pt x="38356" y="1231"/>
                    <a:pt x="41067" y="1055"/>
                    <a:pt x="43804" y="917"/>
                  </a:cubicBezTo>
                  <a:cubicBezTo>
                    <a:pt x="46567" y="777"/>
                    <a:pt x="49317" y="663"/>
                    <a:pt x="52093" y="586"/>
                  </a:cubicBezTo>
                  <a:cubicBezTo>
                    <a:pt x="54844" y="523"/>
                    <a:pt x="57620" y="459"/>
                    <a:pt x="60383" y="459"/>
                  </a:cubicBezTo>
                  <a:cubicBezTo>
                    <a:pt x="61077" y="446"/>
                    <a:pt x="61771" y="440"/>
                    <a:pt x="62463" y="440"/>
                  </a:cubicBezTo>
                  <a:close/>
                  <a:moveTo>
                    <a:pt x="69071" y="732"/>
                  </a:moveTo>
                  <a:lnTo>
                    <a:pt x="69071" y="732"/>
                  </a:lnTo>
                  <a:cubicBezTo>
                    <a:pt x="69314" y="791"/>
                    <a:pt x="69542" y="899"/>
                    <a:pt x="69729" y="1070"/>
                  </a:cubicBezTo>
                  <a:cubicBezTo>
                    <a:pt x="70009" y="1325"/>
                    <a:pt x="70136" y="1719"/>
                    <a:pt x="70175" y="2127"/>
                  </a:cubicBezTo>
                  <a:lnTo>
                    <a:pt x="70238" y="4661"/>
                  </a:lnTo>
                  <a:lnTo>
                    <a:pt x="70353" y="9716"/>
                  </a:lnTo>
                  <a:lnTo>
                    <a:pt x="70608" y="19864"/>
                  </a:lnTo>
                  <a:lnTo>
                    <a:pt x="71130" y="40161"/>
                  </a:lnTo>
                  <a:lnTo>
                    <a:pt x="71193" y="42695"/>
                  </a:lnTo>
                  <a:lnTo>
                    <a:pt x="71219" y="43969"/>
                  </a:lnTo>
                  <a:cubicBezTo>
                    <a:pt x="71257" y="44376"/>
                    <a:pt x="71257" y="44796"/>
                    <a:pt x="71193" y="45191"/>
                  </a:cubicBezTo>
                  <a:cubicBezTo>
                    <a:pt x="71117" y="45586"/>
                    <a:pt x="70964" y="45980"/>
                    <a:pt x="70684" y="46248"/>
                  </a:cubicBezTo>
                  <a:cubicBezTo>
                    <a:pt x="70404" y="46503"/>
                    <a:pt x="70009" y="46630"/>
                    <a:pt x="69614" y="46655"/>
                  </a:cubicBezTo>
                  <a:cubicBezTo>
                    <a:pt x="69546" y="46664"/>
                    <a:pt x="69480" y="46667"/>
                    <a:pt x="69413" y="46667"/>
                  </a:cubicBezTo>
                  <a:cubicBezTo>
                    <a:pt x="69279" y="46667"/>
                    <a:pt x="69143" y="46655"/>
                    <a:pt x="68990" y="46655"/>
                  </a:cubicBezTo>
                  <a:lnTo>
                    <a:pt x="68354" y="46630"/>
                  </a:lnTo>
                  <a:lnTo>
                    <a:pt x="67080" y="46592"/>
                  </a:lnTo>
                  <a:cubicBezTo>
                    <a:pt x="66370" y="46581"/>
                    <a:pt x="65655" y="46577"/>
                    <a:pt x="64939" y="46577"/>
                  </a:cubicBezTo>
                  <a:cubicBezTo>
                    <a:pt x="63962" y="46577"/>
                    <a:pt x="62983" y="46584"/>
                    <a:pt x="62013" y="46592"/>
                  </a:cubicBezTo>
                  <a:cubicBezTo>
                    <a:pt x="60319" y="46617"/>
                    <a:pt x="58613" y="46643"/>
                    <a:pt x="56932" y="46694"/>
                  </a:cubicBezTo>
                  <a:cubicBezTo>
                    <a:pt x="50212" y="46871"/>
                    <a:pt x="43479" y="47136"/>
                    <a:pt x="36758" y="47414"/>
                  </a:cubicBezTo>
                  <a:lnTo>
                    <a:pt x="36758" y="47414"/>
                  </a:lnTo>
                  <a:lnTo>
                    <a:pt x="36753" y="47247"/>
                  </a:lnTo>
                  <a:lnTo>
                    <a:pt x="36753" y="47247"/>
                  </a:lnTo>
                  <a:cubicBezTo>
                    <a:pt x="39692" y="47071"/>
                    <a:pt x="42595" y="46908"/>
                    <a:pt x="45536" y="46770"/>
                  </a:cubicBezTo>
                  <a:cubicBezTo>
                    <a:pt x="48490" y="46643"/>
                    <a:pt x="51469" y="46528"/>
                    <a:pt x="54423" y="46439"/>
                  </a:cubicBezTo>
                  <a:cubicBezTo>
                    <a:pt x="57403" y="46362"/>
                    <a:pt x="60370" y="46299"/>
                    <a:pt x="63337" y="46273"/>
                  </a:cubicBezTo>
                  <a:cubicBezTo>
                    <a:pt x="64330" y="46273"/>
                    <a:pt x="65323" y="46268"/>
                    <a:pt x="66313" y="46268"/>
                  </a:cubicBezTo>
                  <a:cubicBezTo>
                    <a:pt x="66807" y="46268"/>
                    <a:pt x="67301" y="46269"/>
                    <a:pt x="67794" y="46273"/>
                  </a:cubicBezTo>
                  <a:lnTo>
                    <a:pt x="68354" y="46273"/>
                  </a:lnTo>
                  <a:cubicBezTo>
                    <a:pt x="68443" y="46286"/>
                    <a:pt x="68535" y="46292"/>
                    <a:pt x="68629" y="46292"/>
                  </a:cubicBezTo>
                  <a:cubicBezTo>
                    <a:pt x="68723" y="46292"/>
                    <a:pt x="68819" y="46286"/>
                    <a:pt x="68914" y="46273"/>
                  </a:cubicBezTo>
                  <a:cubicBezTo>
                    <a:pt x="69283" y="46248"/>
                    <a:pt x="69678" y="46133"/>
                    <a:pt x="69984" y="45891"/>
                  </a:cubicBezTo>
                  <a:cubicBezTo>
                    <a:pt x="70136" y="45789"/>
                    <a:pt x="70264" y="45624"/>
                    <a:pt x="70366" y="45471"/>
                  </a:cubicBezTo>
                  <a:cubicBezTo>
                    <a:pt x="70455" y="45293"/>
                    <a:pt x="70518" y="45115"/>
                    <a:pt x="70569" y="44924"/>
                  </a:cubicBezTo>
                  <a:cubicBezTo>
                    <a:pt x="70646" y="44542"/>
                    <a:pt x="70646" y="44160"/>
                    <a:pt x="70620" y="43790"/>
                  </a:cubicBezTo>
                  <a:lnTo>
                    <a:pt x="70060" y="22004"/>
                  </a:lnTo>
                  <a:lnTo>
                    <a:pt x="69793" y="11117"/>
                  </a:lnTo>
                  <a:lnTo>
                    <a:pt x="69665" y="5680"/>
                  </a:lnTo>
                  <a:lnTo>
                    <a:pt x="69602" y="2955"/>
                  </a:lnTo>
                  <a:lnTo>
                    <a:pt x="69576" y="2267"/>
                  </a:lnTo>
                  <a:cubicBezTo>
                    <a:pt x="69576" y="2025"/>
                    <a:pt x="69563" y="1796"/>
                    <a:pt x="69513" y="1567"/>
                  </a:cubicBezTo>
                  <a:cubicBezTo>
                    <a:pt x="69474" y="1325"/>
                    <a:pt x="69372" y="1108"/>
                    <a:pt x="69232" y="917"/>
                  </a:cubicBezTo>
                  <a:cubicBezTo>
                    <a:pt x="69184" y="852"/>
                    <a:pt x="69130" y="789"/>
                    <a:pt x="69071" y="732"/>
                  </a:cubicBezTo>
                  <a:close/>
                  <a:moveTo>
                    <a:pt x="1984" y="2713"/>
                  </a:moveTo>
                  <a:cubicBezTo>
                    <a:pt x="1895" y="2826"/>
                    <a:pt x="1822" y="2950"/>
                    <a:pt x="1758" y="3069"/>
                  </a:cubicBezTo>
                  <a:cubicBezTo>
                    <a:pt x="1669" y="3260"/>
                    <a:pt x="1605" y="3477"/>
                    <a:pt x="1554" y="3680"/>
                  </a:cubicBezTo>
                  <a:cubicBezTo>
                    <a:pt x="1478" y="4113"/>
                    <a:pt x="1478" y="4546"/>
                    <a:pt x="1529" y="4979"/>
                  </a:cubicBezTo>
                  <a:lnTo>
                    <a:pt x="2586" y="43052"/>
                  </a:lnTo>
                  <a:lnTo>
                    <a:pt x="2649" y="45433"/>
                  </a:lnTo>
                  <a:lnTo>
                    <a:pt x="2649" y="45739"/>
                  </a:lnTo>
                  <a:lnTo>
                    <a:pt x="2649" y="46044"/>
                  </a:lnTo>
                  <a:cubicBezTo>
                    <a:pt x="2649" y="46248"/>
                    <a:pt x="2675" y="46439"/>
                    <a:pt x="2713" y="46643"/>
                  </a:cubicBezTo>
                  <a:cubicBezTo>
                    <a:pt x="2751" y="46846"/>
                    <a:pt x="2828" y="47037"/>
                    <a:pt x="2942" y="47216"/>
                  </a:cubicBezTo>
                  <a:cubicBezTo>
                    <a:pt x="3031" y="47407"/>
                    <a:pt x="3197" y="47547"/>
                    <a:pt x="3375" y="47661"/>
                  </a:cubicBezTo>
                  <a:cubicBezTo>
                    <a:pt x="3719" y="47890"/>
                    <a:pt x="4152" y="47954"/>
                    <a:pt x="4547" y="47954"/>
                  </a:cubicBezTo>
                  <a:cubicBezTo>
                    <a:pt x="4750" y="47954"/>
                    <a:pt x="4967" y="47929"/>
                    <a:pt x="5158" y="47916"/>
                  </a:cubicBezTo>
                  <a:lnTo>
                    <a:pt x="5744" y="47865"/>
                  </a:lnTo>
                  <a:lnTo>
                    <a:pt x="8112" y="47712"/>
                  </a:lnTo>
                  <a:cubicBezTo>
                    <a:pt x="11283" y="47508"/>
                    <a:pt x="14466" y="47381"/>
                    <a:pt x="17637" y="47267"/>
                  </a:cubicBezTo>
                  <a:cubicBezTo>
                    <a:pt x="20913" y="47168"/>
                    <a:pt x="24192" y="47117"/>
                    <a:pt x="27474" y="47117"/>
                  </a:cubicBezTo>
                  <a:cubicBezTo>
                    <a:pt x="30495" y="47117"/>
                    <a:pt x="33517" y="47160"/>
                    <a:pt x="36540" y="47249"/>
                  </a:cubicBezTo>
                  <a:lnTo>
                    <a:pt x="36540" y="47249"/>
                  </a:lnTo>
                  <a:lnTo>
                    <a:pt x="36553" y="47455"/>
                  </a:lnTo>
                  <a:lnTo>
                    <a:pt x="36553" y="47455"/>
                  </a:lnTo>
                  <a:cubicBezTo>
                    <a:pt x="34783" y="47430"/>
                    <a:pt x="33007" y="47418"/>
                    <a:pt x="31231" y="47418"/>
                  </a:cubicBezTo>
                  <a:cubicBezTo>
                    <a:pt x="29648" y="47418"/>
                    <a:pt x="28064" y="47427"/>
                    <a:pt x="26486" y="47445"/>
                  </a:cubicBezTo>
                  <a:cubicBezTo>
                    <a:pt x="23074" y="47483"/>
                    <a:pt x="19649" y="47547"/>
                    <a:pt x="16249" y="47674"/>
                  </a:cubicBezTo>
                  <a:cubicBezTo>
                    <a:pt x="12823" y="47789"/>
                    <a:pt x="9424" y="47954"/>
                    <a:pt x="6011" y="48171"/>
                  </a:cubicBezTo>
                  <a:lnTo>
                    <a:pt x="3452" y="48349"/>
                  </a:lnTo>
                  <a:cubicBezTo>
                    <a:pt x="3322" y="48356"/>
                    <a:pt x="3195" y="48362"/>
                    <a:pt x="3070" y="48362"/>
                  </a:cubicBezTo>
                  <a:cubicBezTo>
                    <a:pt x="2777" y="48362"/>
                    <a:pt x="2497" y="48332"/>
                    <a:pt x="2229" y="48234"/>
                  </a:cubicBezTo>
                  <a:cubicBezTo>
                    <a:pt x="2038" y="48171"/>
                    <a:pt x="1860" y="48056"/>
                    <a:pt x="1733" y="47916"/>
                  </a:cubicBezTo>
                  <a:cubicBezTo>
                    <a:pt x="1593" y="47776"/>
                    <a:pt x="1491" y="47598"/>
                    <a:pt x="1427" y="47407"/>
                  </a:cubicBezTo>
                  <a:cubicBezTo>
                    <a:pt x="1363" y="47216"/>
                    <a:pt x="1338" y="47012"/>
                    <a:pt x="1312" y="46808"/>
                  </a:cubicBezTo>
                  <a:cubicBezTo>
                    <a:pt x="1300" y="46592"/>
                    <a:pt x="1312" y="46375"/>
                    <a:pt x="1300" y="46171"/>
                  </a:cubicBezTo>
                  <a:lnTo>
                    <a:pt x="1274" y="44898"/>
                  </a:lnTo>
                  <a:lnTo>
                    <a:pt x="1211" y="42326"/>
                  </a:lnTo>
                  <a:lnTo>
                    <a:pt x="663" y="21864"/>
                  </a:lnTo>
                  <a:lnTo>
                    <a:pt x="396" y="11626"/>
                  </a:lnTo>
                  <a:lnTo>
                    <a:pt x="268" y="6507"/>
                  </a:lnTo>
                  <a:cubicBezTo>
                    <a:pt x="281" y="5654"/>
                    <a:pt x="90" y="4788"/>
                    <a:pt x="357" y="3999"/>
                  </a:cubicBezTo>
                  <a:cubicBezTo>
                    <a:pt x="485" y="3604"/>
                    <a:pt x="727" y="3273"/>
                    <a:pt x="1083" y="3044"/>
                  </a:cubicBezTo>
                  <a:cubicBezTo>
                    <a:pt x="1346" y="2872"/>
                    <a:pt x="1657" y="2772"/>
                    <a:pt x="1984" y="2713"/>
                  </a:cubicBezTo>
                  <a:close/>
                  <a:moveTo>
                    <a:pt x="60332" y="0"/>
                  </a:moveTo>
                  <a:cubicBezTo>
                    <a:pt x="58957" y="0"/>
                    <a:pt x="57569" y="26"/>
                    <a:pt x="56181" y="39"/>
                  </a:cubicBezTo>
                  <a:cubicBezTo>
                    <a:pt x="54793" y="51"/>
                    <a:pt x="53418" y="90"/>
                    <a:pt x="52030" y="128"/>
                  </a:cubicBezTo>
                  <a:cubicBezTo>
                    <a:pt x="49279" y="230"/>
                    <a:pt x="46503" y="344"/>
                    <a:pt x="43740" y="510"/>
                  </a:cubicBezTo>
                  <a:cubicBezTo>
                    <a:pt x="40977" y="675"/>
                    <a:pt x="38214" y="879"/>
                    <a:pt x="35463" y="1134"/>
                  </a:cubicBezTo>
                  <a:cubicBezTo>
                    <a:pt x="35400" y="1146"/>
                    <a:pt x="35349" y="1197"/>
                    <a:pt x="35349" y="1261"/>
                  </a:cubicBezTo>
                  <a:lnTo>
                    <a:pt x="35591" y="12721"/>
                  </a:lnTo>
                  <a:lnTo>
                    <a:pt x="35858" y="24181"/>
                  </a:lnTo>
                  <a:lnTo>
                    <a:pt x="36164" y="35641"/>
                  </a:lnTo>
                  <a:cubicBezTo>
                    <a:pt x="36265" y="39422"/>
                    <a:pt x="36390" y="43204"/>
                    <a:pt x="36541" y="46985"/>
                  </a:cubicBezTo>
                  <a:lnTo>
                    <a:pt x="36541" y="46985"/>
                  </a:lnTo>
                  <a:cubicBezTo>
                    <a:pt x="34194" y="46952"/>
                    <a:pt x="31843" y="46934"/>
                    <a:pt x="29491" y="46934"/>
                  </a:cubicBezTo>
                  <a:cubicBezTo>
                    <a:pt x="25524" y="46934"/>
                    <a:pt x="21552" y="46987"/>
                    <a:pt x="17586" y="47114"/>
                  </a:cubicBezTo>
                  <a:cubicBezTo>
                    <a:pt x="14415" y="47228"/>
                    <a:pt x="11232" y="47356"/>
                    <a:pt x="8061" y="47572"/>
                  </a:cubicBezTo>
                  <a:lnTo>
                    <a:pt x="5693" y="47725"/>
                  </a:lnTo>
                  <a:lnTo>
                    <a:pt x="5107" y="47776"/>
                  </a:lnTo>
                  <a:cubicBezTo>
                    <a:pt x="4916" y="47789"/>
                    <a:pt x="4712" y="47801"/>
                    <a:pt x="4521" y="47801"/>
                  </a:cubicBezTo>
                  <a:cubicBezTo>
                    <a:pt x="4114" y="47801"/>
                    <a:pt x="3719" y="47738"/>
                    <a:pt x="3401" y="47534"/>
                  </a:cubicBezTo>
                  <a:cubicBezTo>
                    <a:pt x="3082" y="47343"/>
                    <a:pt x="2879" y="46986"/>
                    <a:pt x="2802" y="46617"/>
                  </a:cubicBezTo>
                  <a:cubicBezTo>
                    <a:pt x="2751" y="46413"/>
                    <a:pt x="2739" y="46222"/>
                    <a:pt x="2739" y="46031"/>
                  </a:cubicBezTo>
                  <a:lnTo>
                    <a:pt x="2739" y="45739"/>
                  </a:lnTo>
                  <a:lnTo>
                    <a:pt x="2739" y="45433"/>
                  </a:lnTo>
                  <a:lnTo>
                    <a:pt x="2675" y="43052"/>
                  </a:lnTo>
                  <a:lnTo>
                    <a:pt x="1720" y="4928"/>
                  </a:lnTo>
                  <a:cubicBezTo>
                    <a:pt x="1682" y="4508"/>
                    <a:pt x="1682" y="4101"/>
                    <a:pt x="1758" y="3706"/>
                  </a:cubicBezTo>
                  <a:cubicBezTo>
                    <a:pt x="1796" y="3489"/>
                    <a:pt x="1860" y="3298"/>
                    <a:pt x="1949" y="3133"/>
                  </a:cubicBezTo>
                  <a:cubicBezTo>
                    <a:pt x="2051" y="2955"/>
                    <a:pt x="2166" y="2789"/>
                    <a:pt x="2306" y="2649"/>
                  </a:cubicBezTo>
                  <a:cubicBezTo>
                    <a:pt x="2331" y="2636"/>
                    <a:pt x="2331" y="2598"/>
                    <a:pt x="2331" y="2573"/>
                  </a:cubicBezTo>
                  <a:cubicBezTo>
                    <a:pt x="2318" y="2522"/>
                    <a:pt x="2267" y="2496"/>
                    <a:pt x="2229" y="2496"/>
                  </a:cubicBezTo>
                  <a:cubicBezTo>
                    <a:pt x="1796" y="2534"/>
                    <a:pt x="1351" y="2649"/>
                    <a:pt x="969" y="2891"/>
                  </a:cubicBezTo>
                  <a:cubicBezTo>
                    <a:pt x="587" y="3133"/>
                    <a:pt x="319" y="3528"/>
                    <a:pt x="166" y="3935"/>
                  </a:cubicBezTo>
                  <a:cubicBezTo>
                    <a:pt x="26" y="4368"/>
                    <a:pt x="1" y="4814"/>
                    <a:pt x="14" y="5247"/>
                  </a:cubicBezTo>
                  <a:cubicBezTo>
                    <a:pt x="14" y="5361"/>
                    <a:pt x="14" y="5450"/>
                    <a:pt x="26" y="5565"/>
                  </a:cubicBezTo>
                  <a:lnTo>
                    <a:pt x="39" y="5883"/>
                  </a:lnTo>
                  <a:lnTo>
                    <a:pt x="65" y="6520"/>
                  </a:lnTo>
                  <a:lnTo>
                    <a:pt x="192" y="11639"/>
                  </a:lnTo>
                  <a:lnTo>
                    <a:pt x="459" y="21876"/>
                  </a:lnTo>
                  <a:lnTo>
                    <a:pt x="981" y="42351"/>
                  </a:lnTo>
                  <a:lnTo>
                    <a:pt x="1096" y="44898"/>
                  </a:lnTo>
                  <a:lnTo>
                    <a:pt x="1121" y="46171"/>
                  </a:lnTo>
                  <a:cubicBezTo>
                    <a:pt x="1147" y="46388"/>
                    <a:pt x="1121" y="46592"/>
                    <a:pt x="1147" y="46821"/>
                  </a:cubicBezTo>
                  <a:cubicBezTo>
                    <a:pt x="1160" y="47037"/>
                    <a:pt x="1185" y="47267"/>
                    <a:pt x="1274" y="47470"/>
                  </a:cubicBezTo>
                  <a:cubicBezTo>
                    <a:pt x="1338" y="47699"/>
                    <a:pt x="1440" y="47890"/>
                    <a:pt x="1605" y="48056"/>
                  </a:cubicBezTo>
                  <a:cubicBezTo>
                    <a:pt x="1758" y="48234"/>
                    <a:pt x="1975" y="48362"/>
                    <a:pt x="2178" y="48438"/>
                  </a:cubicBezTo>
                  <a:cubicBezTo>
                    <a:pt x="2471" y="48550"/>
                    <a:pt x="2769" y="48586"/>
                    <a:pt x="3061" y="48586"/>
                  </a:cubicBezTo>
                  <a:cubicBezTo>
                    <a:pt x="3202" y="48586"/>
                    <a:pt x="3341" y="48578"/>
                    <a:pt x="3477" y="48565"/>
                  </a:cubicBezTo>
                  <a:lnTo>
                    <a:pt x="6024" y="48400"/>
                  </a:lnTo>
                  <a:cubicBezTo>
                    <a:pt x="9436" y="48171"/>
                    <a:pt x="12836" y="48018"/>
                    <a:pt x="16249" y="47903"/>
                  </a:cubicBezTo>
                  <a:cubicBezTo>
                    <a:pt x="21974" y="47689"/>
                    <a:pt x="27708" y="47601"/>
                    <a:pt x="33444" y="47601"/>
                  </a:cubicBezTo>
                  <a:cubicBezTo>
                    <a:pt x="34489" y="47601"/>
                    <a:pt x="35535" y="47604"/>
                    <a:pt x="36581" y="47610"/>
                  </a:cubicBezTo>
                  <a:lnTo>
                    <a:pt x="36581" y="47610"/>
                  </a:lnTo>
                  <a:cubicBezTo>
                    <a:pt x="36605" y="47641"/>
                    <a:pt x="36645" y="47661"/>
                    <a:pt x="36686" y="47661"/>
                  </a:cubicBezTo>
                  <a:cubicBezTo>
                    <a:pt x="43435" y="47394"/>
                    <a:pt x="50196" y="47139"/>
                    <a:pt x="56957" y="46974"/>
                  </a:cubicBezTo>
                  <a:cubicBezTo>
                    <a:pt x="59472" y="46926"/>
                    <a:pt x="62002" y="46879"/>
                    <a:pt x="64524" y="46879"/>
                  </a:cubicBezTo>
                  <a:cubicBezTo>
                    <a:pt x="65386" y="46879"/>
                    <a:pt x="66247" y="46884"/>
                    <a:pt x="67106" y="46897"/>
                  </a:cubicBezTo>
                  <a:lnTo>
                    <a:pt x="68379" y="46935"/>
                  </a:lnTo>
                  <a:lnTo>
                    <a:pt x="69016" y="46948"/>
                  </a:lnTo>
                  <a:cubicBezTo>
                    <a:pt x="69152" y="46948"/>
                    <a:pt x="69293" y="46954"/>
                    <a:pt x="69440" y="46954"/>
                  </a:cubicBezTo>
                  <a:cubicBezTo>
                    <a:pt x="69514" y="46954"/>
                    <a:pt x="69589" y="46952"/>
                    <a:pt x="69665" y="46948"/>
                  </a:cubicBezTo>
                  <a:cubicBezTo>
                    <a:pt x="70111" y="46910"/>
                    <a:pt x="70569" y="46770"/>
                    <a:pt x="70900" y="46452"/>
                  </a:cubicBezTo>
                  <a:cubicBezTo>
                    <a:pt x="71244" y="46133"/>
                    <a:pt x="71410" y="45688"/>
                    <a:pt x="71499" y="45255"/>
                  </a:cubicBezTo>
                  <a:cubicBezTo>
                    <a:pt x="71575" y="44834"/>
                    <a:pt x="71563" y="44389"/>
                    <a:pt x="71524" y="43969"/>
                  </a:cubicBezTo>
                  <a:lnTo>
                    <a:pt x="71499" y="42695"/>
                  </a:lnTo>
                  <a:lnTo>
                    <a:pt x="71372" y="40136"/>
                  </a:lnTo>
                  <a:lnTo>
                    <a:pt x="70837" y="19839"/>
                  </a:lnTo>
                  <a:lnTo>
                    <a:pt x="70569" y="9703"/>
                  </a:lnTo>
                  <a:lnTo>
                    <a:pt x="70442" y="4623"/>
                  </a:lnTo>
                  <a:lnTo>
                    <a:pt x="70417" y="3349"/>
                  </a:lnTo>
                  <a:lnTo>
                    <a:pt x="70391" y="2713"/>
                  </a:lnTo>
                  <a:lnTo>
                    <a:pt x="70391" y="2394"/>
                  </a:lnTo>
                  <a:cubicBezTo>
                    <a:pt x="70391" y="2280"/>
                    <a:pt x="70391" y="2165"/>
                    <a:pt x="70378" y="2063"/>
                  </a:cubicBezTo>
                  <a:cubicBezTo>
                    <a:pt x="70366" y="1834"/>
                    <a:pt x="70315" y="1618"/>
                    <a:pt x="70238" y="1401"/>
                  </a:cubicBezTo>
                  <a:cubicBezTo>
                    <a:pt x="70162" y="1185"/>
                    <a:pt x="70035" y="994"/>
                    <a:pt x="69856" y="828"/>
                  </a:cubicBezTo>
                  <a:cubicBezTo>
                    <a:pt x="69678" y="675"/>
                    <a:pt x="69474" y="561"/>
                    <a:pt x="69271" y="484"/>
                  </a:cubicBezTo>
                  <a:cubicBezTo>
                    <a:pt x="69062" y="411"/>
                    <a:pt x="68854" y="373"/>
                    <a:pt x="68635" y="359"/>
                  </a:cubicBezTo>
                  <a:lnTo>
                    <a:pt x="68635" y="359"/>
                  </a:lnTo>
                  <a:cubicBezTo>
                    <a:pt x="68309" y="214"/>
                    <a:pt x="67937" y="166"/>
                    <a:pt x="67590" y="153"/>
                  </a:cubicBezTo>
                  <a:lnTo>
                    <a:pt x="66558" y="115"/>
                  </a:lnTo>
                  <a:cubicBezTo>
                    <a:pt x="65871" y="90"/>
                    <a:pt x="65170" y="64"/>
                    <a:pt x="64496" y="51"/>
                  </a:cubicBezTo>
                  <a:cubicBezTo>
                    <a:pt x="63108" y="39"/>
                    <a:pt x="61720" y="0"/>
                    <a:pt x="60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33"/>
          <p:cNvGrpSpPr/>
          <p:nvPr/>
        </p:nvGrpSpPr>
        <p:grpSpPr>
          <a:xfrm>
            <a:off x="3066306" y="1001389"/>
            <a:ext cx="865867" cy="905674"/>
            <a:chOff x="4752750" y="1949012"/>
            <a:chExt cx="1356521" cy="1418884"/>
          </a:xfrm>
        </p:grpSpPr>
        <p:sp>
          <p:nvSpPr>
            <p:cNvPr id="191" name="Google Shape;191;p33"/>
            <p:cNvSpPr/>
            <p:nvPr/>
          </p:nvSpPr>
          <p:spPr>
            <a:xfrm>
              <a:off x="5753866" y="2408595"/>
              <a:ext cx="355404" cy="509021"/>
            </a:xfrm>
            <a:custGeom>
              <a:avLst/>
              <a:gdLst/>
              <a:ahLst/>
              <a:cxnLst/>
              <a:rect l="l" t="t" r="r" b="b"/>
              <a:pathLst>
                <a:path w="3630" h="5199" extrusionOk="0">
                  <a:moveTo>
                    <a:pt x="2329" y="1"/>
                  </a:moveTo>
                  <a:cubicBezTo>
                    <a:pt x="2298" y="1"/>
                    <a:pt x="2262" y="17"/>
                    <a:pt x="2204" y="56"/>
                  </a:cubicBezTo>
                  <a:cubicBezTo>
                    <a:pt x="2178" y="107"/>
                    <a:pt x="2191" y="145"/>
                    <a:pt x="2229" y="184"/>
                  </a:cubicBezTo>
                  <a:lnTo>
                    <a:pt x="2242" y="184"/>
                  </a:lnTo>
                  <a:cubicBezTo>
                    <a:pt x="2471" y="362"/>
                    <a:pt x="2675" y="553"/>
                    <a:pt x="2828" y="769"/>
                  </a:cubicBezTo>
                  <a:cubicBezTo>
                    <a:pt x="2993" y="998"/>
                    <a:pt x="3146" y="1240"/>
                    <a:pt x="3184" y="1521"/>
                  </a:cubicBezTo>
                  <a:cubicBezTo>
                    <a:pt x="3210" y="1648"/>
                    <a:pt x="3146" y="1813"/>
                    <a:pt x="3121" y="1941"/>
                  </a:cubicBezTo>
                  <a:cubicBezTo>
                    <a:pt x="3108" y="2004"/>
                    <a:pt x="3082" y="2068"/>
                    <a:pt x="3082" y="2132"/>
                  </a:cubicBezTo>
                  <a:cubicBezTo>
                    <a:pt x="3082" y="2195"/>
                    <a:pt x="3070" y="2272"/>
                    <a:pt x="3070" y="2335"/>
                  </a:cubicBezTo>
                  <a:cubicBezTo>
                    <a:pt x="3031" y="2603"/>
                    <a:pt x="2904" y="2858"/>
                    <a:pt x="2802" y="3125"/>
                  </a:cubicBezTo>
                  <a:cubicBezTo>
                    <a:pt x="2751" y="3278"/>
                    <a:pt x="2688" y="3405"/>
                    <a:pt x="2586" y="3507"/>
                  </a:cubicBezTo>
                  <a:cubicBezTo>
                    <a:pt x="2548" y="3558"/>
                    <a:pt x="2484" y="3596"/>
                    <a:pt x="2420" y="3634"/>
                  </a:cubicBezTo>
                  <a:cubicBezTo>
                    <a:pt x="2357" y="3685"/>
                    <a:pt x="2306" y="3736"/>
                    <a:pt x="2255" y="3774"/>
                  </a:cubicBezTo>
                  <a:cubicBezTo>
                    <a:pt x="2216" y="3838"/>
                    <a:pt x="2178" y="3914"/>
                    <a:pt x="2127" y="3953"/>
                  </a:cubicBezTo>
                  <a:lnTo>
                    <a:pt x="1987" y="4118"/>
                  </a:lnTo>
                  <a:cubicBezTo>
                    <a:pt x="1936" y="4156"/>
                    <a:pt x="1873" y="4207"/>
                    <a:pt x="1834" y="4258"/>
                  </a:cubicBezTo>
                  <a:cubicBezTo>
                    <a:pt x="1784" y="4309"/>
                    <a:pt x="1733" y="4373"/>
                    <a:pt x="1669" y="4398"/>
                  </a:cubicBezTo>
                  <a:cubicBezTo>
                    <a:pt x="1605" y="4449"/>
                    <a:pt x="1542" y="4475"/>
                    <a:pt x="1478" y="4513"/>
                  </a:cubicBezTo>
                  <a:cubicBezTo>
                    <a:pt x="1414" y="4538"/>
                    <a:pt x="1338" y="4564"/>
                    <a:pt x="1274" y="4577"/>
                  </a:cubicBezTo>
                  <a:cubicBezTo>
                    <a:pt x="1147" y="4627"/>
                    <a:pt x="1020" y="4678"/>
                    <a:pt x="892" y="4729"/>
                  </a:cubicBezTo>
                  <a:cubicBezTo>
                    <a:pt x="638" y="4831"/>
                    <a:pt x="357" y="4908"/>
                    <a:pt x="77" y="4959"/>
                  </a:cubicBezTo>
                  <a:cubicBezTo>
                    <a:pt x="52" y="4959"/>
                    <a:pt x="26" y="4984"/>
                    <a:pt x="14" y="5022"/>
                  </a:cubicBezTo>
                  <a:cubicBezTo>
                    <a:pt x="1" y="5073"/>
                    <a:pt x="26" y="5111"/>
                    <a:pt x="77" y="5137"/>
                  </a:cubicBezTo>
                  <a:cubicBezTo>
                    <a:pt x="224" y="5180"/>
                    <a:pt x="377" y="5199"/>
                    <a:pt x="532" y="5199"/>
                  </a:cubicBezTo>
                  <a:cubicBezTo>
                    <a:pt x="698" y="5199"/>
                    <a:pt x="867" y="5176"/>
                    <a:pt x="1032" y="5137"/>
                  </a:cubicBezTo>
                  <a:cubicBezTo>
                    <a:pt x="1172" y="5073"/>
                    <a:pt x="1338" y="5035"/>
                    <a:pt x="1465" y="4933"/>
                  </a:cubicBezTo>
                  <a:cubicBezTo>
                    <a:pt x="1593" y="4818"/>
                    <a:pt x="1720" y="4717"/>
                    <a:pt x="1847" y="4640"/>
                  </a:cubicBezTo>
                  <a:cubicBezTo>
                    <a:pt x="1975" y="4551"/>
                    <a:pt x="2102" y="4462"/>
                    <a:pt x="2229" y="4373"/>
                  </a:cubicBezTo>
                  <a:lnTo>
                    <a:pt x="2420" y="4233"/>
                  </a:lnTo>
                  <a:cubicBezTo>
                    <a:pt x="2484" y="4182"/>
                    <a:pt x="2535" y="4118"/>
                    <a:pt x="2598" y="4067"/>
                  </a:cubicBezTo>
                  <a:cubicBezTo>
                    <a:pt x="2662" y="4016"/>
                    <a:pt x="2700" y="3953"/>
                    <a:pt x="2739" y="3876"/>
                  </a:cubicBezTo>
                  <a:cubicBezTo>
                    <a:pt x="2764" y="3800"/>
                    <a:pt x="2789" y="3723"/>
                    <a:pt x="2828" y="3660"/>
                  </a:cubicBezTo>
                  <a:cubicBezTo>
                    <a:pt x="2917" y="3532"/>
                    <a:pt x="3019" y="3418"/>
                    <a:pt x="3121" y="3290"/>
                  </a:cubicBezTo>
                  <a:cubicBezTo>
                    <a:pt x="3210" y="3163"/>
                    <a:pt x="3299" y="3023"/>
                    <a:pt x="3362" y="2870"/>
                  </a:cubicBezTo>
                  <a:cubicBezTo>
                    <a:pt x="3426" y="2730"/>
                    <a:pt x="3490" y="2590"/>
                    <a:pt x="3528" y="2425"/>
                  </a:cubicBezTo>
                  <a:cubicBezTo>
                    <a:pt x="3592" y="2272"/>
                    <a:pt x="3630" y="2094"/>
                    <a:pt x="3592" y="1941"/>
                  </a:cubicBezTo>
                  <a:cubicBezTo>
                    <a:pt x="3579" y="1852"/>
                    <a:pt x="3566" y="1775"/>
                    <a:pt x="3528" y="1699"/>
                  </a:cubicBezTo>
                  <a:cubicBezTo>
                    <a:pt x="3503" y="1622"/>
                    <a:pt x="3490" y="1533"/>
                    <a:pt x="3464" y="1457"/>
                  </a:cubicBezTo>
                  <a:cubicBezTo>
                    <a:pt x="3388" y="1139"/>
                    <a:pt x="3312" y="820"/>
                    <a:pt x="3121" y="566"/>
                  </a:cubicBezTo>
                  <a:cubicBezTo>
                    <a:pt x="2930" y="311"/>
                    <a:pt x="2675" y="107"/>
                    <a:pt x="2357" y="5"/>
                  </a:cubicBezTo>
                  <a:cubicBezTo>
                    <a:pt x="2348" y="2"/>
                    <a:pt x="2339" y="1"/>
                    <a:pt x="23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grpSp>
          <p:nvGrpSpPr>
            <p:cNvPr id="192" name="Google Shape;192;p33"/>
            <p:cNvGrpSpPr/>
            <p:nvPr/>
          </p:nvGrpSpPr>
          <p:grpSpPr>
            <a:xfrm>
              <a:off x="4752750" y="1949012"/>
              <a:ext cx="1320396" cy="1418884"/>
              <a:chOff x="4752750" y="1949012"/>
              <a:chExt cx="1320396" cy="1418884"/>
            </a:xfrm>
          </p:grpSpPr>
          <p:sp>
            <p:nvSpPr>
              <p:cNvPr id="193" name="Google Shape;193;p33"/>
              <p:cNvSpPr/>
              <p:nvPr/>
            </p:nvSpPr>
            <p:spPr>
              <a:xfrm>
                <a:off x="5439775" y="2106645"/>
                <a:ext cx="617209" cy="327598"/>
              </a:xfrm>
              <a:custGeom>
                <a:avLst/>
                <a:gdLst/>
                <a:ahLst/>
                <a:cxnLst/>
                <a:rect l="l" t="t" r="r" b="b"/>
                <a:pathLst>
                  <a:path w="6304" h="3346" extrusionOk="0">
                    <a:moveTo>
                      <a:pt x="3596" y="1"/>
                    </a:moveTo>
                    <a:cubicBezTo>
                      <a:pt x="3440" y="1"/>
                      <a:pt x="3285" y="8"/>
                      <a:pt x="3132" y="8"/>
                    </a:cubicBezTo>
                    <a:cubicBezTo>
                      <a:pt x="2941" y="8"/>
                      <a:pt x="2763" y="21"/>
                      <a:pt x="2585" y="84"/>
                    </a:cubicBezTo>
                    <a:cubicBezTo>
                      <a:pt x="2407" y="161"/>
                      <a:pt x="2267" y="275"/>
                      <a:pt x="2088" y="326"/>
                    </a:cubicBezTo>
                    <a:cubicBezTo>
                      <a:pt x="1828" y="441"/>
                      <a:pt x="1568" y="470"/>
                      <a:pt x="1301" y="470"/>
                    </a:cubicBezTo>
                    <a:cubicBezTo>
                      <a:pt x="1241" y="470"/>
                      <a:pt x="1181" y="469"/>
                      <a:pt x="1121" y="466"/>
                    </a:cubicBezTo>
                    <a:cubicBezTo>
                      <a:pt x="790" y="466"/>
                      <a:pt x="471" y="415"/>
                      <a:pt x="140" y="352"/>
                    </a:cubicBezTo>
                    <a:cubicBezTo>
                      <a:pt x="118" y="352"/>
                      <a:pt x="92" y="360"/>
                      <a:pt x="72" y="360"/>
                    </a:cubicBezTo>
                    <a:cubicBezTo>
                      <a:pt x="56" y="360"/>
                      <a:pt x="44" y="355"/>
                      <a:pt x="38" y="339"/>
                    </a:cubicBezTo>
                    <a:lnTo>
                      <a:pt x="38" y="339"/>
                    </a:lnTo>
                    <a:cubicBezTo>
                      <a:pt x="0" y="390"/>
                      <a:pt x="26" y="453"/>
                      <a:pt x="64" y="466"/>
                    </a:cubicBezTo>
                    <a:cubicBezTo>
                      <a:pt x="408" y="632"/>
                      <a:pt x="751" y="721"/>
                      <a:pt x="1121" y="721"/>
                    </a:cubicBezTo>
                    <a:cubicBezTo>
                      <a:pt x="1464" y="721"/>
                      <a:pt x="1834" y="606"/>
                      <a:pt x="2165" y="517"/>
                    </a:cubicBezTo>
                    <a:cubicBezTo>
                      <a:pt x="2275" y="483"/>
                      <a:pt x="2391" y="478"/>
                      <a:pt x="2505" y="478"/>
                    </a:cubicBezTo>
                    <a:cubicBezTo>
                      <a:pt x="2562" y="478"/>
                      <a:pt x="2619" y="479"/>
                      <a:pt x="2674" y="479"/>
                    </a:cubicBezTo>
                    <a:cubicBezTo>
                      <a:pt x="2852" y="479"/>
                      <a:pt x="3018" y="441"/>
                      <a:pt x="3171" y="390"/>
                    </a:cubicBezTo>
                    <a:cubicBezTo>
                      <a:pt x="3362" y="354"/>
                      <a:pt x="3545" y="347"/>
                      <a:pt x="3727" y="347"/>
                    </a:cubicBezTo>
                    <a:cubicBezTo>
                      <a:pt x="3872" y="347"/>
                      <a:pt x="4017" y="352"/>
                      <a:pt x="4164" y="352"/>
                    </a:cubicBezTo>
                    <a:cubicBezTo>
                      <a:pt x="4317" y="352"/>
                      <a:pt x="4495" y="377"/>
                      <a:pt x="4635" y="453"/>
                    </a:cubicBezTo>
                    <a:cubicBezTo>
                      <a:pt x="4699" y="479"/>
                      <a:pt x="4762" y="543"/>
                      <a:pt x="4826" y="594"/>
                    </a:cubicBezTo>
                    <a:cubicBezTo>
                      <a:pt x="4890" y="644"/>
                      <a:pt x="4953" y="683"/>
                      <a:pt x="5017" y="721"/>
                    </a:cubicBezTo>
                    <a:cubicBezTo>
                      <a:pt x="5170" y="797"/>
                      <a:pt x="5297" y="899"/>
                      <a:pt x="5399" y="1001"/>
                    </a:cubicBezTo>
                    <a:cubicBezTo>
                      <a:pt x="5514" y="1116"/>
                      <a:pt x="5615" y="1243"/>
                      <a:pt x="5692" y="1383"/>
                    </a:cubicBezTo>
                    <a:cubicBezTo>
                      <a:pt x="5781" y="1536"/>
                      <a:pt x="5819" y="1689"/>
                      <a:pt x="5832" y="1854"/>
                    </a:cubicBezTo>
                    <a:cubicBezTo>
                      <a:pt x="5845" y="2007"/>
                      <a:pt x="5883" y="2147"/>
                      <a:pt x="5896" y="2313"/>
                    </a:cubicBezTo>
                    <a:cubicBezTo>
                      <a:pt x="5921" y="2618"/>
                      <a:pt x="5857" y="2936"/>
                      <a:pt x="5705" y="3204"/>
                    </a:cubicBezTo>
                    <a:lnTo>
                      <a:pt x="5705" y="3217"/>
                    </a:lnTo>
                    <a:cubicBezTo>
                      <a:pt x="5692" y="3255"/>
                      <a:pt x="5692" y="3280"/>
                      <a:pt x="5705" y="3318"/>
                    </a:cubicBezTo>
                    <a:cubicBezTo>
                      <a:pt x="5720" y="3334"/>
                      <a:pt x="5746" y="3345"/>
                      <a:pt x="5775" y="3345"/>
                    </a:cubicBezTo>
                    <a:cubicBezTo>
                      <a:pt x="5793" y="3345"/>
                      <a:pt x="5813" y="3341"/>
                      <a:pt x="5832" y="3331"/>
                    </a:cubicBezTo>
                    <a:cubicBezTo>
                      <a:pt x="6150" y="3102"/>
                      <a:pt x="6303" y="2695"/>
                      <a:pt x="6303" y="2313"/>
                    </a:cubicBezTo>
                    <a:cubicBezTo>
                      <a:pt x="6303" y="2223"/>
                      <a:pt x="6303" y="2122"/>
                      <a:pt x="6290" y="2032"/>
                    </a:cubicBezTo>
                    <a:cubicBezTo>
                      <a:pt x="6278" y="1931"/>
                      <a:pt x="6265" y="1829"/>
                      <a:pt x="6214" y="1752"/>
                    </a:cubicBezTo>
                    <a:cubicBezTo>
                      <a:pt x="6176" y="1676"/>
                      <a:pt x="6138" y="1599"/>
                      <a:pt x="6087" y="1510"/>
                    </a:cubicBezTo>
                    <a:cubicBezTo>
                      <a:pt x="6074" y="1472"/>
                      <a:pt x="6036" y="1434"/>
                      <a:pt x="6023" y="1396"/>
                    </a:cubicBezTo>
                    <a:cubicBezTo>
                      <a:pt x="6010" y="1358"/>
                      <a:pt x="5972" y="1307"/>
                      <a:pt x="5959" y="1281"/>
                    </a:cubicBezTo>
                    <a:cubicBezTo>
                      <a:pt x="5883" y="1116"/>
                      <a:pt x="5781" y="937"/>
                      <a:pt x="5679" y="797"/>
                    </a:cubicBezTo>
                    <a:cubicBezTo>
                      <a:pt x="5565" y="657"/>
                      <a:pt x="5424" y="517"/>
                      <a:pt x="5272" y="403"/>
                    </a:cubicBezTo>
                    <a:cubicBezTo>
                      <a:pt x="5195" y="352"/>
                      <a:pt x="5119" y="313"/>
                      <a:pt x="5017" y="275"/>
                    </a:cubicBezTo>
                    <a:lnTo>
                      <a:pt x="4737" y="224"/>
                    </a:lnTo>
                    <a:cubicBezTo>
                      <a:pt x="4559" y="186"/>
                      <a:pt x="4380" y="122"/>
                      <a:pt x="4215" y="71"/>
                    </a:cubicBezTo>
                    <a:cubicBezTo>
                      <a:pt x="4011" y="13"/>
                      <a:pt x="3803" y="1"/>
                      <a:pt x="35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33"/>
              <p:cNvSpPr/>
              <p:nvPr/>
            </p:nvSpPr>
            <p:spPr>
              <a:xfrm>
                <a:off x="4926048" y="2635156"/>
                <a:ext cx="842886" cy="732740"/>
              </a:xfrm>
              <a:custGeom>
                <a:avLst/>
                <a:gdLst/>
                <a:ahLst/>
                <a:cxnLst/>
                <a:rect l="l" t="t" r="r" b="b"/>
                <a:pathLst>
                  <a:path w="8609" h="7484" extrusionOk="0">
                    <a:moveTo>
                      <a:pt x="846" y="1"/>
                    </a:moveTo>
                    <a:cubicBezTo>
                      <a:pt x="808" y="1"/>
                      <a:pt x="775" y="33"/>
                      <a:pt x="765" y="72"/>
                    </a:cubicBezTo>
                    <a:cubicBezTo>
                      <a:pt x="638" y="531"/>
                      <a:pt x="536" y="1002"/>
                      <a:pt x="459" y="1460"/>
                    </a:cubicBezTo>
                    <a:cubicBezTo>
                      <a:pt x="383" y="1944"/>
                      <a:pt x="307" y="2403"/>
                      <a:pt x="256" y="2886"/>
                    </a:cubicBezTo>
                    <a:cubicBezTo>
                      <a:pt x="205" y="3358"/>
                      <a:pt x="166" y="3841"/>
                      <a:pt x="128" y="4313"/>
                    </a:cubicBezTo>
                    <a:lnTo>
                      <a:pt x="65" y="5038"/>
                    </a:lnTo>
                    <a:cubicBezTo>
                      <a:pt x="39" y="5268"/>
                      <a:pt x="1" y="5510"/>
                      <a:pt x="14" y="5777"/>
                    </a:cubicBezTo>
                    <a:cubicBezTo>
                      <a:pt x="14" y="5815"/>
                      <a:pt x="39" y="5841"/>
                      <a:pt x="52" y="5866"/>
                    </a:cubicBezTo>
                    <a:lnTo>
                      <a:pt x="65" y="5879"/>
                    </a:lnTo>
                    <a:cubicBezTo>
                      <a:pt x="103" y="5930"/>
                      <a:pt x="116" y="5942"/>
                      <a:pt x="128" y="5955"/>
                    </a:cubicBezTo>
                    <a:lnTo>
                      <a:pt x="192" y="6006"/>
                    </a:lnTo>
                    <a:cubicBezTo>
                      <a:pt x="230" y="6057"/>
                      <a:pt x="268" y="6083"/>
                      <a:pt x="307" y="6121"/>
                    </a:cubicBezTo>
                    <a:cubicBezTo>
                      <a:pt x="307" y="6121"/>
                      <a:pt x="307" y="6121"/>
                      <a:pt x="307" y="6121"/>
                    </a:cubicBezTo>
                    <a:lnTo>
                      <a:pt x="307" y="6121"/>
                    </a:lnTo>
                    <a:cubicBezTo>
                      <a:pt x="308" y="6122"/>
                      <a:pt x="309" y="6123"/>
                      <a:pt x="310" y="6124"/>
                    </a:cubicBezTo>
                    <a:lnTo>
                      <a:pt x="310" y="6124"/>
                    </a:lnTo>
                    <a:cubicBezTo>
                      <a:pt x="513" y="6313"/>
                      <a:pt x="766" y="6440"/>
                      <a:pt x="1007" y="6541"/>
                    </a:cubicBezTo>
                    <a:cubicBezTo>
                      <a:pt x="1262" y="6656"/>
                      <a:pt x="1503" y="6757"/>
                      <a:pt x="1758" y="6847"/>
                    </a:cubicBezTo>
                    <a:cubicBezTo>
                      <a:pt x="2242" y="7025"/>
                      <a:pt x="2751" y="7165"/>
                      <a:pt x="3286" y="7229"/>
                    </a:cubicBezTo>
                    <a:cubicBezTo>
                      <a:pt x="3541" y="7267"/>
                      <a:pt x="3808" y="7279"/>
                      <a:pt x="4063" y="7305"/>
                    </a:cubicBezTo>
                    <a:cubicBezTo>
                      <a:pt x="4318" y="7343"/>
                      <a:pt x="4585" y="7343"/>
                      <a:pt x="4840" y="7407"/>
                    </a:cubicBezTo>
                    <a:cubicBezTo>
                      <a:pt x="4980" y="7420"/>
                      <a:pt x="5107" y="7458"/>
                      <a:pt x="5234" y="7470"/>
                    </a:cubicBezTo>
                    <a:cubicBezTo>
                      <a:pt x="5387" y="7483"/>
                      <a:pt x="5514" y="7483"/>
                      <a:pt x="5642" y="7483"/>
                    </a:cubicBezTo>
                    <a:cubicBezTo>
                      <a:pt x="5896" y="7470"/>
                      <a:pt x="6164" y="7470"/>
                      <a:pt x="6419" y="7458"/>
                    </a:cubicBezTo>
                    <a:lnTo>
                      <a:pt x="7195" y="7369"/>
                    </a:lnTo>
                    <a:cubicBezTo>
                      <a:pt x="7450" y="7343"/>
                      <a:pt x="7717" y="7292"/>
                      <a:pt x="7972" y="7241"/>
                    </a:cubicBezTo>
                    <a:cubicBezTo>
                      <a:pt x="8061" y="7229"/>
                      <a:pt x="8125" y="7216"/>
                      <a:pt x="8188" y="7203"/>
                    </a:cubicBezTo>
                    <a:lnTo>
                      <a:pt x="8227" y="7178"/>
                    </a:lnTo>
                    <a:lnTo>
                      <a:pt x="8265" y="7165"/>
                    </a:lnTo>
                    <a:lnTo>
                      <a:pt x="8278" y="7152"/>
                    </a:lnTo>
                    <a:cubicBezTo>
                      <a:pt x="8290" y="7152"/>
                      <a:pt x="8316" y="7139"/>
                      <a:pt x="8329" y="7114"/>
                    </a:cubicBezTo>
                    <a:cubicBezTo>
                      <a:pt x="8329" y="7101"/>
                      <a:pt x="8329" y="7101"/>
                      <a:pt x="8341" y="7088"/>
                    </a:cubicBezTo>
                    <a:cubicBezTo>
                      <a:pt x="8341" y="7076"/>
                      <a:pt x="8354" y="7050"/>
                      <a:pt x="8354" y="7038"/>
                    </a:cubicBezTo>
                    <a:lnTo>
                      <a:pt x="8354" y="7025"/>
                    </a:lnTo>
                    <a:lnTo>
                      <a:pt x="8354" y="6987"/>
                    </a:lnTo>
                    <a:lnTo>
                      <a:pt x="8354" y="6948"/>
                    </a:lnTo>
                    <a:lnTo>
                      <a:pt x="8354" y="6897"/>
                    </a:lnTo>
                    <a:cubicBezTo>
                      <a:pt x="8354" y="6770"/>
                      <a:pt x="8341" y="6643"/>
                      <a:pt x="8341" y="6515"/>
                    </a:cubicBezTo>
                    <a:cubicBezTo>
                      <a:pt x="8329" y="6261"/>
                      <a:pt x="8341" y="6006"/>
                      <a:pt x="8341" y="5751"/>
                    </a:cubicBezTo>
                    <a:cubicBezTo>
                      <a:pt x="8316" y="4733"/>
                      <a:pt x="8341" y="3714"/>
                      <a:pt x="8596" y="2721"/>
                    </a:cubicBezTo>
                    <a:cubicBezTo>
                      <a:pt x="8609" y="2683"/>
                      <a:pt x="8596" y="2632"/>
                      <a:pt x="8545" y="2619"/>
                    </a:cubicBezTo>
                    <a:cubicBezTo>
                      <a:pt x="8538" y="2612"/>
                      <a:pt x="8528" y="2609"/>
                      <a:pt x="8517" y="2609"/>
                    </a:cubicBezTo>
                    <a:cubicBezTo>
                      <a:pt x="8488" y="2609"/>
                      <a:pt x="8452" y="2630"/>
                      <a:pt x="8443" y="2657"/>
                    </a:cubicBezTo>
                    <a:cubicBezTo>
                      <a:pt x="8214" y="3154"/>
                      <a:pt x="8087" y="3663"/>
                      <a:pt x="8010" y="4185"/>
                    </a:cubicBezTo>
                    <a:cubicBezTo>
                      <a:pt x="7947" y="4720"/>
                      <a:pt x="7896" y="5242"/>
                      <a:pt x="7934" y="5764"/>
                    </a:cubicBezTo>
                    <a:cubicBezTo>
                      <a:pt x="7947" y="6019"/>
                      <a:pt x="7972" y="6286"/>
                      <a:pt x="8023" y="6541"/>
                    </a:cubicBezTo>
                    <a:lnTo>
                      <a:pt x="8072" y="6911"/>
                    </a:lnTo>
                    <a:lnTo>
                      <a:pt x="8072" y="6911"/>
                    </a:lnTo>
                    <a:cubicBezTo>
                      <a:pt x="8022" y="6923"/>
                      <a:pt x="7959" y="6949"/>
                      <a:pt x="7896" y="6961"/>
                    </a:cubicBezTo>
                    <a:lnTo>
                      <a:pt x="7514" y="6999"/>
                    </a:lnTo>
                    <a:cubicBezTo>
                      <a:pt x="7386" y="6999"/>
                      <a:pt x="7259" y="7038"/>
                      <a:pt x="7132" y="7038"/>
                    </a:cubicBezTo>
                    <a:lnTo>
                      <a:pt x="6368" y="7076"/>
                    </a:lnTo>
                    <a:cubicBezTo>
                      <a:pt x="6113" y="7076"/>
                      <a:pt x="5858" y="7050"/>
                      <a:pt x="5604" y="7050"/>
                    </a:cubicBezTo>
                    <a:cubicBezTo>
                      <a:pt x="5349" y="7050"/>
                      <a:pt x="5094" y="7088"/>
                      <a:pt x="4840" y="7088"/>
                    </a:cubicBezTo>
                    <a:cubicBezTo>
                      <a:pt x="4776" y="7092"/>
                      <a:pt x="4712" y="7093"/>
                      <a:pt x="4649" y="7093"/>
                    </a:cubicBezTo>
                    <a:cubicBezTo>
                      <a:pt x="4458" y="7093"/>
                      <a:pt x="4267" y="7079"/>
                      <a:pt x="4076" y="7050"/>
                    </a:cubicBezTo>
                    <a:cubicBezTo>
                      <a:pt x="3821" y="7025"/>
                      <a:pt x="3579" y="6974"/>
                      <a:pt x="3324" y="6910"/>
                    </a:cubicBezTo>
                    <a:cubicBezTo>
                      <a:pt x="3070" y="6847"/>
                      <a:pt x="2815" y="6783"/>
                      <a:pt x="2586" y="6719"/>
                    </a:cubicBezTo>
                    <a:cubicBezTo>
                      <a:pt x="2344" y="6643"/>
                      <a:pt x="2102" y="6579"/>
                      <a:pt x="1860" y="6477"/>
                    </a:cubicBezTo>
                    <a:cubicBezTo>
                      <a:pt x="1389" y="6324"/>
                      <a:pt x="956" y="6032"/>
                      <a:pt x="574" y="5764"/>
                    </a:cubicBezTo>
                    <a:lnTo>
                      <a:pt x="561" y="5751"/>
                    </a:lnTo>
                    <a:cubicBezTo>
                      <a:pt x="549" y="5743"/>
                      <a:pt x="537" y="5736"/>
                      <a:pt x="524" y="5731"/>
                    </a:cubicBezTo>
                    <a:lnTo>
                      <a:pt x="524" y="5731"/>
                    </a:lnTo>
                    <a:lnTo>
                      <a:pt x="459" y="5688"/>
                    </a:lnTo>
                    <a:lnTo>
                      <a:pt x="421" y="5637"/>
                    </a:lnTo>
                    <a:lnTo>
                      <a:pt x="418" y="5634"/>
                    </a:lnTo>
                    <a:lnTo>
                      <a:pt x="418" y="5634"/>
                    </a:lnTo>
                    <a:cubicBezTo>
                      <a:pt x="377" y="5447"/>
                      <a:pt x="355" y="5242"/>
                      <a:pt x="332" y="5026"/>
                    </a:cubicBezTo>
                    <a:cubicBezTo>
                      <a:pt x="319" y="4809"/>
                      <a:pt x="332" y="4567"/>
                      <a:pt x="357" y="4325"/>
                    </a:cubicBezTo>
                    <a:cubicBezTo>
                      <a:pt x="396" y="3867"/>
                      <a:pt x="485" y="3396"/>
                      <a:pt x="548" y="2925"/>
                    </a:cubicBezTo>
                    <a:cubicBezTo>
                      <a:pt x="625" y="2466"/>
                      <a:pt x="689" y="1995"/>
                      <a:pt x="752" y="1524"/>
                    </a:cubicBezTo>
                    <a:cubicBezTo>
                      <a:pt x="829" y="1053"/>
                      <a:pt x="880" y="594"/>
                      <a:pt x="943" y="111"/>
                    </a:cubicBezTo>
                    <a:cubicBezTo>
                      <a:pt x="956" y="72"/>
                      <a:pt x="930" y="21"/>
                      <a:pt x="880" y="9"/>
                    </a:cubicBezTo>
                    <a:cubicBezTo>
                      <a:pt x="868" y="3"/>
                      <a:pt x="857" y="1"/>
                      <a:pt x="84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33"/>
              <p:cNvSpPr/>
              <p:nvPr/>
            </p:nvSpPr>
            <p:spPr>
              <a:xfrm>
                <a:off x="4752750" y="1949012"/>
                <a:ext cx="819192" cy="720697"/>
              </a:xfrm>
              <a:custGeom>
                <a:avLst/>
                <a:gdLst/>
                <a:ahLst/>
                <a:cxnLst/>
                <a:rect l="l" t="t" r="r" b="b"/>
                <a:pathLst>
                  <a:path w="8367" h="7361" extrusionOk="0">
                    <a:moveTo>
                      <a:pt x="3974" y="1"/>
                    </a:moveTo>
                    <a:cubicBezTo>
                      <a:pt x="3605" y="26"/>
                      <a:pt x="3248" y="90"/>
                      <a:pt x="2904" y="179"/>
                    </a:cubicBezTo>
                    <a:cubicBezTo>
                      <a:pt x="2739" y="230"/>
                      <a:pt x="2573" y="294"/>
                      <a:pt x="2408" y="383"/>
                    </a:cubicBezTo>
                    <a:cubicBezTo>
                      <a:pt x="2255" y="485"/>
                      <a:pt x="2102" y="599"/>
                      <a:pt x="1962" y="688"/>
                    </a:cubicBezTo>
                    <a:cubicBezTo>
                      <a:pt x="1886" y="739"/>
                      <a:pt x="1822" y="790"/>
                      <a:pt x="1745" y="828"/>
                    </a:cubicBezTo>
                    <a:lnTo>
                      <a:pt x="1516" y="994"/>
                    </a:lnTo>
                    <a:cubicBezTo>
                      <a:pt x="1376" y="1083"/>
                      <a:pt x="1236" y="1198"/>
                      <a:pt x="1109" y="1325"/>
                    </a:cubicBezTo>
                    <a:cubicBezTo>
                      <a:pt x="561" y="1809"/>
                      <a:pt x="217" y="2509"/>
                      <a:pt x="65" y="3222"/>
                    </a:cubicBezTo>
                    <a:cubicBezTo>
                      <a:pt x="39" y="3413"/>
                      <a:pt x="1" y="3591"/>
                      <a:pt x="1" y="3782"/>
                    </a:cubicBezTo>
                    <a:cubicBezTo>
                      <a:pt x="1" y="3948"/>
                      <a:pt x="26" y="4139"/>
                      <a:pt x="52" y="4317"/>
                    </a:cubicBezTo>
                    <a:cubicBezTo>
                      <a:pt x="128" y="4674"/>
                      <a:pt x="243" y="5005"/>
                      <a:pt x="319" y="5349"/>
                    </a:cubicBezTo>
                    <a:cubicBezTo>
                      <a:pt x="370" y="5527"/>
                      <a:pt x="434" y="5705"/>
                      <a:pt x="536" y="5858"/>
                    </a:cubicBezTo>
                    <a:cubicBezTo>
                      <a:pt x="625" y="6024"/>
                      <a:pt x="740" y="6164"/>
                      <a:pt x="854" y="6304"/>
                    </a:cubicBezTo>
                    <a:cubicBezTo>
                      <a:pt x="1083" y="6584"/>
                      <a:pt x="1363" y="6813"/>
                      <a:pt x="1695" y="6979"/>
                    </a:cubicBezTo>
                    <a:cubicBezTo>
                      <a:pt x="1847" y="7068"/>
                      <a:pt x="2038" y="7131"/>
                      <a:pt x="2217" y="7170"/>
                    </a:cubicBezTo>
                    <a:lnTo>
                      <a:pt x="2739" y="7259"/>
                    </a:lnTo>
                    <a:cubicBezTo>
                      <a:pt x="3095" y="7310"/>
                      <a:pt x="3439" y="7348"/>
                      <a:pt x="3796" y="7361"/>
                    </a:cubicBezTo>
                    <a:cubicBezTo>
                      <a:pt x="3846" y="7361"/>
                      <a:pt x="3872" y="7335"/>
                      <a:pt x="3796" y="7271"/>
                    </a:cubicBezTo>
                    <a:cubicBezTo>
                      <a:pt x="3808" y="7220"/>
                      <a:pt x="3783" y="7170"/>
                      <a:pt x="3732" y="7157"/>
                    </a:cubicBezTo>
                    <a:cubicBezTo>
                      <a:pt x="3401" y="7093"/>
                      <a:pt x="3044" y="7029"/>
                      <a:pt x="2713" y="6966"/>
                    </a:cubicBezTo>
                    <a:cubicBezTo>
                      <a:pt x="2548" y="6928"/>
                      <a:pt x="2382" y="6889"/>
                      <a:pt x="2217" y="6851"/>
                    </a:cubicBezTo>
                    <a:cubicBezTo>
                      <a:pt x="2064" y="6800"/>
                      <a:pt x="1911" y="6762"/>
                      <a:pt x="1771" y="6673"/>
                    </a:cubicBezTo>
                    <a:cubicBezTo>
                      <a:pt x="1491" y="6533"/>
                      <a:pt x="1198" y="6342"/>
                      <a:pt x="981" y="6100"/>
                    </a:cubicBezTo>
                    <a:cubicBezTo>
                      <a:pt x="752" y="5871"/>
                      <a:pt x="561" y="5578"/>
                      <a:pt x="498" y="5260"/>
                    </a:cubicBezTo>
                    <a:cubicBezTo>
                      <a:pt x="421" y="4928"/>
                      <a:pt x="434" y="4572"/>
                      <a:pt x="434" y="4241"/>
                    </a:cubicBezTo>
                    <a:lnTo>
                      <a:pt x="434" y="3744"/>
                    </a:lnTo>
                    <a:cubicBezTo>
                      <a:pt x="434" y="3591"/>
                      <a:pt x="434" y="3426"/>
                      <a:pt x="447" y="3273"/>
                    </a:cubicBezTo>
                    <a:cubicBezTo>
                      <a:pt x="485" y="2955"/>
                      <a:pt x="599" y="2636"/>
                      <a:pt x="740" y="2344"/>
                    </a:cubicBezTo>
                    <a:cubicBezTo>
                      <a:pt x="816" y="2204"/>
                      <a:pt x="892" y="2063"/>
                      <a:pt x="994" y="1936"/>
                    </a:cubicBezTo>
                    <a:cubicBezTo>
                      <a:pt x="1083" y="1796"/>
                      <a:pt x="1185" y="1669"/>
                      <a:pt x="1300" y="1541"/>
                    </a:cubicBezTo>
                    <a:cubicBezTo>
                      <a:pt x="1504" y="1287"/>
                      <a:pt x="1758" y="1058"/>
                      <a:pt x="2064" y="905"/>
                    </a:cubicBezTo>
                    <a:cubicBezTo>
                      <a:pt x="2217" y="841"/>
                      <a:pt x="2382" y="777"/>
                      <a:pt x="2535" y="726"/>
                    </a:cubicBezTo>
                    <a:lnTo>
                      <a:pt x="3019" y="561"/>
                    </a:lnTo>
                    <a:cubicBezTo>
                      <a:pt x="3337" y="459"/>
                      <a:pt x="3668" y="370"/>
                      <a:pt x="3987" y="344"/>
                    </a:cubicBezTo>
                    <a:cubicBezTo>
                      <a:pt x="4024" y="341"/>
                      <a:pt x="4064" y="339"/>
                      <a:pt x="4106" y="339"/>
                    </a:cubicBezTo>
                    <a:cubicBezTo>
                      <a:pt x="4220" y="339"/>
                      <a:pt x="4346" y="351"/>
                      <a:pt x="4458" y="370"/>
                    </a:cubicBezTo>
                    <a:cubicBezTo>
                      <a:pt x="4623" y="408"/>
                      <a:pt x="4776" y="459"/>
                      <a:pt x="4929" y="523"/>
                    </a:cubicBezTo>
                    <a:cubicBezTo>
                      <a:pt x="5069" y="586"/>
                      <a:pt x="5222" y="663"/>
                      <a:pt x="5349" y="752"/>
                    </a:cubicBezTo>
                    <a:cubicBezTo>
                      <a:pt x="5502" y="854"/>
                      <a:pt x="5604" y="968"/>
                      <a:pt x="5731" y="1096"/>
                    </a:cubicBezTo>
                    <a:cubicBezTo>
                      <a:pt x="5973" y="1350"/>
                      <a:pt x="6240" y="1567"/>
                      <a:pt x="6495" y="1796"/>
                    </a:cubicBezTo>
                    <a:cubicBezTo>
                      <a:pt x="6750" y="2013"/>
                      <a:pt x="7004" y="2254"/>
                      <a:pt x="7284" y="2471"/>
                    </a:cubicBezTo>
                    <a:cubicBezTo>
                      <a:pt x="7425" y="2586"/>
                      <a:pt x="7565" y="2700"/>
                      <a:pt x="7730" y="2789"/>
                    </a:cubicBezTo>
                    <a:cubicBezTo>
                      <a:pt x="7863" y="2878"/>
                      <a:pt x="8024" y="2947"/>
                      <a:pt x="8198" y="2947"/>
                    </a:cubicBezTo>
                    <a:cubicBezTo>
                      <a:pt x="8224" y="2947"/>
                      <a:pt x="8251" y="2945"/>
                      <a:pt x="8278" y="2942"/>
                    </a:cubicBezTo>
                    <a:cubicBezTo>
                      <a:pt x="8329" y="2942"/>
                      <a:pt x="8367" y="2904"/>
                      <a:pt x="8367" y="2853"/>
                    </a:cubicBezTo>
                    <a:cubicBezTo>
                      <a:pt x="8367" y="2802"/>
                      <a:pt x="8329" y="2764"/>
                      <a:pt x="8278" y="2764"/>
                    </a:cubicBezTo>
                    <a:cubicBezTo>
                      <a:pt x="8125" y="2738"/>
                      <a:pt x="7998" y="2662"/>
                      <a:pt x="7870" y="2573"/>
                    </a:cubicBezTo>
                    <a:cubicBezTo>
                      <a:pt x="7743" y="2471"/>
                      <a:pt x="7616" y="2356"/>
                      <a:pt x="7501" y="2229"/>
                    </a:cubicBezTo>
                    <a:cubicBezTo>
                      <a:pt x="7259" y="2000"/>
                      <a:pt x="7043" y="1720"/>
                      <a:pt x="6788" y="1490"/>
                    </a:cubicBezTo>
                    <a:cubicBezTo>
                      <a:pt x="6533" y="1249"/>
                      <a:pt x="6279" y="994"/>
                      <a:pt x="5986" y="803"/>
                    </a:cubicBezTo>
                    <a:cubicBezTo>
                      <a:pt x="5706" y="599"/>
                      <a:pt x="5387" y="408"/>
                      <a:pt x="5056" y="255"/>
                    </a:cubicBezTo>
                    <a:cubicBezTo>
                      <a:pt x="4700" y="115"/>
                      <a:pt x="4369" y="1"/>
                      <a:pt x="39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33"/>
              <p:cNvSpPr/>
              <p:nvPr/>
            </p:nvSpPr>
            <p:spPr>
              <a:xfrm>
                <a:off x="5007117" y="2334576"/>
                <a:ext cx="396525" cy="423646"/>
              </a:xfrm>
              <a:custGeom>
                <a:avLst/>
                <a:gdLst/>
                <a:ahLst/>
                <a:cxnLst/>
                <a:rect l="l" t="t" r="r" b="b"/>
                <a:pathLst>
                  <a:path w="4050" h="4327" extrusionOk="0">
                    <a:moveTo>
                      <a:pt x="264" y="1"/>
                    </a:moveTo>
                    <a:cubicBezTo>
                      <a:pt x="238" y="1"/>
                      <a:pt x="215" y="17"/>
                      <a:pt x="192" y="48"/>
                    </a:cubicBezTo>
                    <a:cubicBezTo>
                      <a:pt x="39" y="303"/>
                      <a:pt x="1" y="608"/>
                      <a:pt x="13" y="889"/>
                    </a:cubicBezTo>
                    <a:cubicBezTo>
                      <a:pt x="39" y="1181"/>
                      <a:pt x="128" y="1449"/>
                      <a:pt x="179" y="1716"/>
                    </a:cubicBezTo>
                    <a:cubicBezTo>
                      <a:pt x="204" y="1844"/>
                      <a:pt x="192" y="2009"/>
                      <a:pt x="204" y="2149"/>
                    </a:cubicBezTo>
                    <a:cubicBezTo>
                      <a:pt x="230" y="2289"/>
                      <a:pt x="293" y="2442"/>
                      <a:pt x="370" y="2544"/>
                    </a:cubicBezTo>
                    <a:cubicBezTo>
                      <a:pt x="510" y="2799"/>
                      <a:pt x="637" y="3053"/>
                      <a:pt x="841" y="3270"/>
                    </a:cubicBezTo>
                    <a:cubicBezTo>
                      <a:pt x="956" y="3359"/>
                      <a:pt x="1070" y="3461"/>
                      <a:pt x="1159" y="3563"/>
                    </a:cubicBezTo>
                    <a:cubicBezTo>
                      <a:pt x="1210" y="3626"/>
                      <a:pt x="1248" y="3690"/>
                      <a:pt x="1287" y="3754"/>
                    </a:cubicBezTo>
                    <a:cubicBezTo>
                      <a:pt x="1338" y="3817"/>
                      <a:pt x="1401" y="3868"/>
                      <a:pt x="1465" y="3906"/>
                    </a:cubicBezTo>
                    <a:cubicBezTo>
                      <a:pt x="1758" y="4046"/>
                      <a:pt x="2025" y="4097"/>
                      <a:pt x="2293" y="4161"/>
                    </a:cubicBezTo>
                    <a:cubicBezTo>
                      <a:pt x="2356" y="4174"/>
                      <a:pt x="2433" y="4187"/>
                      <a:pt x="2496" y="4199"/>
                    </a:cubicBezTo>
                    <a:cubicBezTo>
                      <a:pt x="2560" y="4237"/>
                      <a:pt x="2649" y="4263"/>
                      <a:pt x="2713" y="4288"/>
                    </a:cubicBezTo>
                    <a:cubicBezTo>
                      <a:pt x="2776" y="4301"/>
                      <a:pt x="2840" y="4327"/>
                      <a:pt x="2917" y="4327"/>
                    </a:cubicBezTo>
                    <a:lnTo>
                      <a:pt x="3133" y="4327"/>
                    </a:lnTo>
                    <a:cubicBezTo>
                      <a:pt x="3439" y="4314"/>
                      <a:pt x="3731" y="4250"/>
                      <a:pt x="3986" y="4059"/>
                    </a:cubicBezTo>
                    <a:lnTo>
                      <a:pt x="3999" y="4046"/>
                    </a:lnTo>
                    <a:cubicBezTo>
                      <a:pt x="4012" y="4046"/>
                      <a:pt x="4024" y="4034"/>
                      <a:pt x="4024" y="4008"/>
                    </a:cubicBezTo>
                    <a:cubicBezTo>
                      <a:pt x="4050" y="3983"/>
                      <a:pt x="4012" y="3932"/>
                      <a:pt x="3986" y="3919"/>
                    </a:cubicBezTo>
                    <a:lnTo>
                      <a:pt x="3922" y="3881"/>
                    </a:lnTo>
                    <a:cubicBezTo>
                      <a:pt x="3789" y="3902"/>
                      <a:pt x="3652" y="3911"/>
                      <a:pt x="3513" y="3911"/>
                    </a:cubicBezTo>
                    <a:cubicBezTo>
                      <a:pt x="3400" y="3911"/>
                      <a:pt x="3286" y="3905"/>
                      <a:pt x="3171" y="3894"/>
                    </a:cubicBezTo>
                    <a:cubicBezTo>
                      <a:pt x="3081" y="3885"/>
                      <a:pt x="2991" y="3876"/>
                      <a:pt x="2901" y="3876"/>
                    </a:cubicBezTo>
                    <a:cubicBezTo>
                      <a:pt x="2864" y="3876"/>
                      <a:pt x="2826" y="3877"/>
                      <a:pt x="2789" y="3881"/>
                    </a:cubicBezTo>
                    <a:lnTo>
                      <a:pt x="2598" y="3881"/>
                    </a:lnTo>
                    <a:cubicBezTo>
                      <a:pt x="2535" y="3881"/>
                      <a:pt x="2471" y="3868"/>
                      <a:pt x="2407" y="3855"/>
                    </a:cubicBezTo>
                    <a:cubicBezTo>
                      <a:pt x="2280" y="3817"/>
                      <a:pt x="2153" y="3766"/>
                      <a:pt x="2038" y="3703"/>
                    </a:cubicBezTo>
                    <a:cubicBezTo>
                      <a:pt x="1911" y="3639"/>
                      <a:pt x="1821" y="3601"/>
                      <a:pt x="1720" y="3512"/>
                    </a:cubicBezTo>
                    <a:cubicBezTo>
                      <a:pt x="1669" y="3486"/>
                      <a:pt x="1630" y="3448"/>
                      <a:pt x="1567" y="3435"/>
                    </a:cubicBezTo>
                    <a:cubicBezTo>
                      <a:pt x="1516" y="3423"/>
                      <a:pt x="1439" y="3384"/>
                      <a:pt x="1389" y="3359"/>
                    </a:cubicBezTo>
                    <a:cubicBezTo>
                      <a:pt x="1274" y="3282"/>
                      <a:pt x="1210" y="3168"/>
                      <a:pt x="1147" y="3053"/>
                    </a:cubicBezTo>
                    <a:cubicBezTo>
                      <a:pt x="1019" y="2837"/>
                      <a:pt x="879" y="2620"/>
                      <a:pt x="803" y="2366"/>
                    </a:cubicBezTo>
                    <a:cubicBezTo>
                      <a:pt x="765" y="2251"/>
                      <a:pt x="739" y="2124"/>
                      <a:pt x="650" y="2009"/>
                    </a:cubicBezTo>
                    <a:cubicBezTo>
                      <a:pt x="625" y="1945"/>
                      <a:pt x="574" y="1895"/>
                      <a:pt x="548" y="1831"/>
                    </a:cubicBezTo>
                    <a:cubicBezTo>
                      <a:pt x="510" y="1780"/>
                      <a:pt x="484" y="1716"/>
                      <a:pt x="459" y="1653"/>
                    </a:cubicBezTo>
                    <a:cubicBezTo>
                      <a:pt x="370" y="1398"/>
                      <a:pt x="383" y="1131"/>
                      <a:pt x="370" y="876"/>
                    </a:cubicBezTo>
                    <a:cubicBezTo>
                      <a:pt x="357" y="608"/>
                      <a:pt x="357" y="354"/>
                      <a:pt x="395" y="112"/>
                    </a:cubicBezTo>
                    <a:cubicBezTo>
                      <a:pt x="395" y="61"/>
                      <a:pt x="383" y="35"/>
                      <a:pt x="319" y="23"/>
                    </a:cubicBezTo>
                    <a:cubicBezTo>
                      <a:pt x="299" y="8"/>
                      <a:pt x="281" y="1"/>
                      <a:pt x="2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33"/>
              <p:cNvSpPr/>
              <p:nvPr/>
            </p:nvSpPr>
            <p:spPr>
              <a:xfrm>
                <a:off x="5263931" y="2441492"/>
                <a:ext cx="354131" cy="335235"/>
              </a:xfrm>
              <a:custGeom>
                <a:avLst/>
                <a:gdLst/>
                <a:ahLst/>
                <a:cxnLst/>
                <a:rect l="l" t="t" r="r" b="b"/>
                <a:pathLst>
                  <a:path w="3617" h="3424" extrusionOk="0">
                    <a:moveTo>
                      <a:pt x="115" y="0"/>
                    </a:moveTo>
                    <a:cubicBezTo>
                      <a:pt x="64" y="0"/>
                      <a:pt x="39" y="39"/>
                      <a:pt x="39" y="64"/>
                    </a:cubicBezTo>
                    <a:cubicBezTo>
                      <a:pt x="1" y="535"/>
                      <a:pt x="52" y="994"/>
                      <a:pt x="166" y="1439"/>
                    </a:cubicBezTo>
                    <a:cubicBezTo>
                      <a:pt x="230" y="1668"/>
                      <a:pt x="294" y="1898"/>
                      <a:pt x="395" y="2114"/>
                    </a:cubicBezTo>
                    <a:cubicBezTo>
                      <a:pt x="446" y="2216"/>
                      <a:pt x="510" y="2331"/>
                      <a:pt x="574" y="2432"/>
                    </a:cubicBezTo>
                    <a:cubicBezTo>
                      <a:pt x="612" y="2471"/>
                      <a:pt x="650" y="2522"/>
                      <a:pt x="688" y="2572"/>
                    </a:cubicBezTo>
                    <a:cubicBezTo>
                      <a:pt x="739" y="2611"/>
                      <a:pt x="765" y="2662"/>
                      <a:pt x="816" y="2713"/>
                    </a:cubicBezTo>
                    <a:cubicBezTo>
                      <a:pt x="905" y="2789"/>
                      <a:pt x="994" y="2891"/>
                      <a:pt x="1096" y="2954"/>
                    </a:cubicBezTo>
                    <a:cubicBezTo>
                      <a:pt x="1159" y="2980"/>
                      <a:pt x="1210" y="3018"/>
                      <a:pt x="1261" y="3044"/>
                    </a:cubicBezTo>
                    <a:lnTo>
                      <a:pt x="1414" y="3145"/>
                    </a:lnTo>
                    <a:cubicBezTo>
                      <a:pt x="1478" y="3171"/>
                      <a:pt x="1529" y="3184"/>
                      <a:pt x="1592" y="3222"/>
                    </a:cubicBezTo>
                    <a:lnTo>
                      <a:pt x="1758" y="3286"/>
                    </a:lnTo>
                    <a:cubicBezTo>
                      <a:pt x="1860" y="3324"/>
                      <a:pt x="1987" y="3349"/>
                      <a:pt x="2102" y="3387"/>
                    </a:cubicBezTo>
                    <a:cubicBezTo>
                      <a:pt x="2242" y="3410"/>
                      <a:pt x="2387" y="3423"/>
                      <a:pt x="2534" y="3423"/>
                    </a:cubicBezTo>
                    <a:cubicBezTo>
                      <a:pt x="2640" y="3423"/>
                      <a:pt x="2746" y="3416"/>
                      <a:pt x="2853" y="3400"/>
                    </a:cubicBezTo>
                    <a:cubicBezTo>
                      <a:pt x="2980" y="3362"/>
                      <a:pt x="3108" y="3324"/>
                      <a:pt x="3222" y="3260"/>
                    </a:cubicBezTo>
                    <a:cubicBezTo>
                      <a:pt x="3286" y="3222"/>
                      <a:pt x="3350" y="3184"/>
                      <a:pt x="3388" y="3145"/>
                    </a:cubicBezTo>
                    <a:lnTo>
                      <a:pt x="3477" y="3069"/>
                    </a:lnTo>
                    <a:cubicBezTo>
                      <a:pt x="3502" y="3031"/>
                      <a:pt x="3515" y="3018"/>
                      <a:pt x="3553" y="2967"/>
                    </a:cubicBezTo>
                    <a:cubicBezTo>
                      <a:pt x="3617" y="2878"/>
                      <a:pt x="3579" y="2751"/>
                      <a:pt x="3490" y="2687"/>
                    </a:cubicBezTo>
                    <a:cubicBezTo>
                      <a:pt x="3457" y="2664"/>
                      <a:pt x="3417" y="2652"/>
                      <a:pt x="3377" y="2652"/>
                    </a:cubicBezTo>
                    <a:cubicBezTo>
                      <a:pt x="3308" y="2652"/>
                      <a:pt x="3237" y="2686"/>
                      <a:pt x="3197" y="2751"/>
                    </a:cubicBezTo>
                    <a:lnTo>
                      <a:pt x="3171" y="2776"/>
                    </a:lnTo>
                    <a:lnTo>
                      <a:pt x="3120" y="2827"/>
                    </a:lnTo>
                    <a:cubicBezTo>
                      <a:pt x="3095" y="2853"/>
                      <a:pt x="3057" y="2891"/>
                      <a:pt x="3031" y="2904"/>
                    </a:cubicBezTo>
                    <a:cubicBezTo>
                      <a:pt x="2942" y="2954"/>
                      <a:pt x="2866" y="2980"/>
                      <a:pt x="2777" y="3005"/>
                    </a:cubicBezTo>
                    <a:cubicBezTo>
                      <a:pt x="2697" y="3016"/>
                      <a:pt x="2614" y="3022"/>
                      <a:pt x="2530" y="3022"/>
                    </a:cubicBezTo>
                    <a:cubicBezTo>
                      <a:pt x="2411" y="3022"/>
                      <a:pt x="2290" y="3010"/>
                      <a:pt x="2178" y="2980"/>
                    </a:cubicBezTo>
                    <a:cubicBezTo>
                      <a:pt x="2076" y="2967"/>
                      <a:pt x="1974" y="2942"/>
                      <a:pt x="1885" y="2904"/>
                    </a:cubicBezTo>
                    <a:cubicBezTo>
                      <a:pt x="1834" y="2891"/>
                      <a:pt x="1783" y="2853"/>
                      <a:pt x="1732" y="2840"/>
                    </a:cubicBezTo>
                    <a:cubicBezTo>
                      <a:pt x="1694" y="2827"/>
                      <a:pt x="1656" y="2814"/>
                      <a:pt x="1605" y="2776"/>
                    </a:cubicBezTo>
                    <a:lnTo>
                      <a:pt x="1490" y="2700"/>
                    </a:lnTo>
                    <a:cubicBezTo>
                      <a:pt x="1452" y="2662"/>
                      <a:pt x="1401" y="2636"/>
                      <a:pt x="1376" y="2598"/>
                    </a:cubicBezTo>
                    <a:cubicBezTo>
                      <a:pt x="1287" y="2560"/>
                      <a:pt x="1223" y="2458"/>
                      <a:pt x="1172" y="2394"/>
                    </a:cubicBezTo>
                    <a:cubicBezTo>
                      <a:pt x="892" y="2089"/>
                      <a:pt x="688" y="1732"/>
                      <a:pt x="535" y="1325"/>
                    </a:cubicBezTo>
                    <a:cubicBezTo>
                      <a:pt x="370" y="930"/>
                      <a:pt x="243" y="497"/>
                      <a:pt x="166" y="77"/>
                    </a:cubicBezTo>
                    <a:cubicBezTo>
                      <a:pt x="166" y="39"/>
                      <a:pt x="128" y="13"/>
                      <a:pt x="11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33"/>
              <p:cNvSpPr/>
              <p:nvPr/>
            </p:nvSpPr>
            <p:spPr>
              <a:xfrm>
                <a:off x="5502045" y="2468907"/>
                <a:ext cx="351684" cy="367643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3755" extrusionOk="0">
                    <a:moveTo>
                      <a:pt x="166" y="0"/>
                    </a:moveTo>
                    <a:cubicBezTo>
                      <a:pt x="103" y="0"/>
                      <a:pt x="52" y="26"/>
                      <a:pt x="52" y="77"/>
                    </a:cubicBezTo>
                    <a:cubicBezTo>
                      <a:pt x="1" y="319"/>
                      <a:pt x="26" y="561"/>
                      <a:pt x="64" y="790"/>
                    </a:cubicBezTo>
                    <a:cubicBezTo>
                      <a:pt x="103" y="1032"/>
                      <a:pt x="217" y="1261"/>
                      <a:pt x="255" y="1490"/>
                    </a:cubicBezTo>
                    <a:cubicBezTo>
                      <a:pt x="281" y="1541"/>
                      <a:pt x="294" y="1605"/>
                      <a:pt x="294" y="1669"/>
                    </a:cubicBezTo>
                    <a:cubicBezTo>
                      <a:pt x="294" y="1732"/>
                      <a:pt x="281" y="1796"/>
                      <a:pt x="294" y="1860"/>
                    </a:cubicBezTo>
                    <a:cubicBezTo>
                      <a:pt x="306" y="1987"/>
                      <a:pt x="370" y="2101"/>
                      <a:pt x="446" y="2191"/>
                    </a:cubicBezTo>
                    <a:cubicBezTo>
                      <a:pt x="599" y="2407"/>
                      <a:pt x="688" y="2624"/>
                      <a:pt x="879" y="2802"/>
                    </a:cubicBezTo>
                    <a:cubicBezTo>
                      <a:pt x="981" y="2878"/>
                      <a:pt x="1070" y="2955"/>
                      <a:pt x="1147" y="3056"/>
                    </a:cubicBezTo>
                    <a:cubicBezTo>
                      <a:pt x="1185" y="3107"/>
                      <a:pt x="1210" y="3171"/>
                      <a:pt x="1249" y="3235"/>
                    </a:cubicBezTo>
                    <a:cubicBezTo>
                      <a:pt x="1300" y="3273"/>
                      <a:pt x="1338" y="3324"/>
                      <a:pt x="1389" y="3362"/>
                    </a:cubicBezTo>
                    <a:cubicBezTo>
                      <a:pt x="1503" y="3426"/>
                      <a:pt x="1618" y="3489"/>
                      <a:pt x="1745" y="3528"/>
                    </a:cubicBezTo>
                    <a:cubicBezTo>
                      <a:pt x="1873" y="3579"/>
                      <a:pt x="2000" y="3617"/>
                      <a:pt x="2127" y="3642"/>
                    </a:cubicBezTo>
                    <a:lnTo>
                      <a:pt x="2318" y="3693"/>
                    </a:lnTo>
                    <a:lnTo>
                      <a:pt x="2509" y="3744"/>
                    </a:lnTo>
                    <a:cubicBezTo>
                      <a:pt x="2547" y="3751"/>
                      <a:pt x="2583" y="3754"/>
                      <a:pt x="2619" y="3754"/>
                    </a:cubicBezTo>
                    <a:cubicBezTo>
                      <a:pt x="2718" y="3754"/>
                      <a:pt x="2811" y="3730"/>
                      <a:pt x="2904" y="3693"/>
                    </a:cubicBezTo>
                    <a:cubicBezTo>
                      <a:pt x="3031" y="3642"/>
                      <a:pt x="3146" y="3591"/>
                      <a:pt x="3248" y="3515"/>
                    </a:cubicBezTo>
                    <a:cubicBezTo>
                      <a:pt x="3299" y="3464"/>
                      <a:pt x="3350" y="3438"/>
                      <a:pt x="3401" y="3388"/>
                    </a:cubicBezTo>
                    <a:lnTo>
                      <a:pt x="3464" y="3324"/>
                    </a:lnTo>
                    <a:lnTo>
                      <a:pt x="3490" y="3298"/>
                    </a:lnTo>
                    <a:lnTo>
                      <a:pt x="3502" y="3273"/>
                    </a:lnTo>
                    <a:cubicBezTo>
                      <a:pt x="3553" y="3260"/>
                      <a:pt x="3592" y="3209"/>
                      <a:pt x="3566" y="3171"/>
                    </a:cubicBezTo>
                    <a:cubicBezTo>
                      <a:pt x="3556" y="3131"/>
                      <a:pt x="3523" y="3099"/>
                      <a:pt x="3491" y="3099"/>
                    </a:cubicBezTo>
                    <a:cubicBezTo>
                      <a:pt x="3482" y="3099"/>
                      <a:pt x="3473" y="3102"/>
                      <a:pt x="3464" y="3107"/>
                    </a:cubicBezTo>
                    <a:lnTo>
                      <a:pt x="3273" y="3171"/>
                    </a:lnTo>
                    <a:cubicBezTo>
                      <a:pt x="3222" y="3184"/>
                      <a:pt x="3159" y="3197"/>
                      <a:pt x="3108" y="3209"/>
                    </a:cubicBezTo>
                    <a:cubicBezTo>
                      <a:pt x="3019" y="3247"/>
                      <a:pt x="2904" y="3273"/>
                      <a:pt x="2802" y="3298"/>
                    </a:cubicBezTo>
                    <a:cubicBezTo>
                      <a:pt x="2764" y="3298"/>
                      <a:pt x="2713" y="3311"/>
                      <a:pt x="2662" y="3311"/>
                    </a:cubicBezTo>
                    <a:cubicBezTo>
                      <a:pt x="2611" y="3311"/>
                      <a:pt x="2573" y="3324"/>
                      <a:pt x="2522" y="3337"/>
                    </a:cubicBezTo>
                    <a:cubicBezTo>
                      <a:pt x="2471" y="3362"/>
                      <a:pt x="2407" y="3375"/>
                      <a:pt x="2356" y="3375"/>
                    </a:cubicBezTo>
                    <a:cubicBezTo>
                      <a:pt x="2293" y="3375"/>
                      <a:pt x="2255" y="3375"/>
                      <a:pt x="2204" y="3362"/>
                    </a:cubicBezTo>
                    <a:cubicBezTo>
                      <a:pt x="2089" y="3337"/>
                      <a:pt x="2013" y="3298"/>
                      <a:pt x="1911" y="3235"/>
                    </a:cubicBezTo>
                    <a:cubicBezTo>
                      <a:pt x="1822" y="3184"/>
                      <a:pt x="1745" y="3120"/>
                      <a:pt x="1656" y="3044"/>
                    </a:cubicBezTo>
                    <a:cubicBezTo>
                      <a:pt x="1618" y="3006"/>
                      <a:pt x="1567" y="2980"/>
                      <a:pt x="1516" y="2955"/>
                    </a:cubicBezTo>
                    <a:cubicBezTo>
                      <a:pt x="1465" y="2942"/>
                      <a:pt x="1401" y="2929"/>
                      <a:pt x="1363" y="2891"/>
                    </a:cubicBezTo>
                    <a:cubicBezTo>
                      <a:pt x="1274" y="2827"/>
                      <a:pt x="1210" y="2725"/>
                      <a:pt x="1172" y="2624"/>
                    </a:cubicBezTo>
                    <a:cubicBezTo>
                      <a:pt x="1070" y="2433"/>
                      <a:pt x="930" y="2242"/>
                      <a:pt x="867" y="2038"/>
                    </a:cubicBezTo>
                    <a:cubicBezTo>
                      <a:pt x="854" y="1923"/>
                      <a:pt x="816" y="1834"/>
                      <a:pt x="739" y="1732"/>
                    </a:cubicBezTo>
                    <a:cubicBezTo>
                      <a:pt x="663" y="1643"/>
                      <a:pt x="561" y="1554"/>
                      <a:pt x="536" y="1452"/>
                    </a:cubicBezTo>
                    <a:cubicBezTo>
                      <a:pt x="446" y="1236"/>
                      <a:pt x="434" y="1006"/>
                      <a:pt x="408" y="777"/>
                    </a:cubicBezTo>
                    <a:cubicBezTo>
                      <a:pt x="357" y="561"/>
                      <a:pt x="332" y="332"/>
                      <a:pt x="268" y="115"/>
                    </a:cubicBezTo>
                    <a:cubicBezTo>
                      <a:pt x="268" y="64"/>
                      <a:pt x="230" y="51"/>
                      <a:pt x="1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33"/>
              <p:cNvSpPr/>
              <p:nvPr/>
            </p:nvSpPr>
            <p:spPr>
              <a:xfrm>
                <a:off x="5020824" y="2685579"/>
                <a:ext cx="92327" cy="565710"/>
              </a:xfrm>
              <a:custGeom>
                <a:avLst/>
                <a:gdLst/>
                <a:ahLst/>
                <a:cxnLst/>
                <a:rect l="l" t="t" r="r" b="b"/>
                <a:pathLst>
                  <a:path w="943" h="5778" extrusionOk="0">
                    <a:moveTo>
                      <a:pt x="777" y="1"/>
                    </a:moveTo>
                    <a:cubicBezTo>
                      <a:pt x="732" y="1"/>
                      <a:pt x="694" y="33"/>
                      <a:pt x="676" y="79"/>
                    </a:cubicBezTo>
                    <a:cubicBezTo>
                      <a:pt x="561" y="296"/>
                      <a:pt x="497" y="538"/>
                      <a:pt x="446" y="754"/>
                    </a:cubicBezTo>
                    <a:cubicBezTo>
                      <a:pt x="383" y="984"/>
                      <a:pt x="370" y="1225"/>
                      <a:pt x="357" y="1455"/>
                    </a:cubicBezTo>
                    <a:cubicBezTo>
                      <a:pt x="357" y="1697"/>
                      <a:pt x="319" y="1926"/>
                      <a:pt x="294" y="2155"/>
                    </a:cubicBezTo>
                    <a:cubicBezTo>
                      <a:pt x="268" y="2397"/>
                      <a:pt x="243" y="2626"/>
                      <a:pt x="230" y="2855"/>
                    </a:cubicBezTo>
                    <a:cubicBezTo>
                      <a:pt x="192" y="3326"/>
                      <a:pt x="204" y="3798"/>
                      <a:pt x="103" y="4256"/>
                    </a:cubicBezTo>
                    <a:cubicBezTo>
                      <a:pt x="77" y="4371"/>
                      <a:pt x="52" y="4498"/>
                      <a:pt x="39" y="4613"/>
                    </a:cubicBezTo>
                    <a:cubicBezTo>
                      <a:pt x="13" y="4727"/>
                      <a:pt x="1" y="4854"/>
                      <a:pt x="1" y="4956"/>
                    </a:cubicBezTo>
                    <a:lnTo>
                      <a:pt x="1" y="5313"/>
                    </a:lnTo>
                    <a:cubicBezTo>
                      <a:pt x="13" y="5440"/>
                      <a:pt x="39" y="5568"/>
                      <a:pt x="52" y="5682"/>
                    </a:cubicBezTo>
                    <a:cubicBezTo>
                      <a:pt x="52" y="5733"/>
                      <a:pt x="103" y="5759"/>
                      <a:pt x="141" y="5771"/>
                    </a:cubicBezTo>
                    <a:cubicBezTo>
                      <a:pt x="152" y="5776"/>
                      <a:pt x="164" y="5778"/>
                      <a:pt x="175" y="5778"/>
                    </a:cubicBezTo>
                    <a:cubicBezTo>
                      <a:pt x="226" y="5778"/>
                      <a:pt x="273" y="5734"/>
                      <a:pt x="294" y="5682"/>
                    </a:cubicBezTo>
                    <a:cubicBezTo>
                      <a:pt x="332" y="5453"/>
                      <a:pt x="370" y="5236"/>
                      <a:pt x="383" y="4995"/>
                    </a:cubicBezTo>
                    <a:cubicBezTo>
                      <a:pt x="395" y="4753"/>
                      <a:pt x="421" y="4536"/>
                      <a:pt x="395" y="4294"/>
                    </a:cubicBezTo>
                    <a:cubicBezTo>
                      <a:pt x="370" y="3836"/>
                      <a:pt x="497" y="3365"/>
                      <a:pt x="574" y="2906"/>
                    </a:cubicBezTo>
                    <a:lnTo>
                      <a:pt x="688" y="2206"/>
                    </a:lnTo>
                    <a:cubicBezTo>
                      <a:pt x="726" y="1964"/>
                      <a:pt x="752" y="1735"/>
                      <a:pt x="803" y="1506"/>
                    </a:cubicBezTo>
                    <a:cubicBezTo>
                      <a:pt x="854" y="1264"/>
                      <a:pt x="892" y="1047"/>
                      <a:pt x="917" y="805"/>
                    </a:cubicBezTo>
                    <a:cubicBezTo>
                      <a:pt x="943" y="576"/>
                      <a:pt x="943" y="334"/>
                      <a:pt x="917" y="92"/>
                    </a:cubicBezTo>
                    <a:cubicBezTo>
                      <a:pt x="892" y="41"/>
                      <a:pt x="879" y="16"/>
                      <a:pt x="828" y="16"/>
                    </a:cubicBezTo>
                    <a:cubicBezTo>
                      <a:pt x="811" y="5"/>
                      <a:pt x="793" y="1"/>
                      <a:pt x="77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33"/>
              <p:cNvSpPr/>
              <p:nvPr/>
            </p:nvSpPr>
            <p:spPr>
              <a:xfrm>
                <a:off x="5124314" y="2731009"/>
                <a:ext cx="81165" cy="556017"/>
              </a:xfrm>
              <a:custGeom>
                <a:avLst/>
                <a:gdLst/>
                <a:ahLst/>
                <a:cxnLst/>
                <a:rect l="l" t="t" r="r" b="b"/>
                <a:pathLst>
                  <a:path w="829" h="5679" extrusionOk="0">
                    <a:moveTo>
                      <a:pt x="698" y="0"/>
                    </a:moveTo>
                    <a:cubicBezTo>
                      <a:pt x="657" y="0"/>
                      <a:pt x="615" y="27"/>
                      <a:pt x="586" y="74"/>
                    </a:cubicBezTo>
                    <a:cubicBezTo>
                      <a:pt x="472" y="303"/>
                      <a:pt x="421" y="520"/>
                      <a:pt x="383" y="749"/>
                    </a:cubicBezTo>
                    <a:cubicBezTo>
                      <a:pt x="332" y="965"/>
                      <a:pt x="306" y="1194"/>
                      <a:pt x="306" y="1424"/>
                    </a:cubicBezTo>
                    <a:cubicBezTo>
                      <a:pt x="268" y="1895"/>
                      <a:pt x="204" y="2353"/>
                      <a:pt x="192" y="2812"/>
                    </a:cubicBezTo>
                    <a:cubicBezTo>
                      <a:pt x="153" y="3270"/>
                      <a:pt x="192" y="3741"/>
                      <a:pt x="90" y="4199"/>
                    </a:cubicBezTo>
                    <a:cubicBezTo>
                      <a:pt x="51" y="4416"/>
                      <a:pt x="13" y="4645"/>
                      <a:pt x="13" y="4887"/>
                    </a:cubicBezTo>
                    <a:cubicBezTo>
                      <a:pt x="1" y="5116"/>
                      <a:pt x="13" y="5345"/>
                      <a:pt x="51" y="5587"/>
                    </a:cubicBezTo>
                    <a:cubicBezTo>
                      <a:pt x="64" y="5626"/>
                      <a:pt x="90" y="5664"/>
                      <a:pt x="141" y="5677"/>
                    </a:cubicBezTo>
                    <a:cubicBezTo>
                      <a:pt x="149" y="5678"/>
                      <a:pt x="157" y="5679"/>
                      <a:pt x="165" y="5679"/>
                    </a:cubicBezTo>
                    <a:cubicBezTo>
                      <a:pt x="220" y="5679"/>
                      <a:pt x="270" y="5643"/>
                      <a:pt x="281" y="5587"/>
                    </a:cubicBezTo>
                    <a:cubicBezTo>
                      <a:pt x="332" y="5358"/>
                      <a:pt x="370" y="5116"/>
                      <a:pt x="383" y="4900"/>
                    </a:cubicBezTo>
                    <a:cubicBezTo>
                      <a:pt x="383" y="4772"/>
                      <a:pt x="395" y="4658"/>
                      <a:pt x="395" y="4543"/>
                    </a:cubicBezTo>
                    <a:cubicBezTo>
                      <a:pt x="395" y="4416"/>
                      <a:pt x="383" y="4314"/>
                      <a:pt x="383" y="4199"/>
                    </a:cubicBezTo>
                    <a:cubicBezTo>
                      <a:pt x="344" y="3741"/>
                      <a:pt x="472" y="3295"/>
                      <a:pt x="535" y="2824"/>
                    </a:cubicBezTo>
                    <a:cubicBezTo>
                      <a:pt x="624" y="2366"/>
                      <a:pt x="650" y="1907"/>
                      <a:pt x="726" y="1462"/>
                    </a:cubicBezTo>
                    <a:cubicBezTo>
                      <a:pt x="777" y="1233"/>
                      <a:pt x="828" y="1003"/>
                      <a:pt x="828" y="774"/>
                    </a:cubicBezTo>
                    <a:cubicBezTo>
                      <a:pt x="828" y="532"/>
                      <a:pt x="828" y="316"/>
                      <a:pt x="790" y="74"/>
                    </a:cubicBezTo>
                    <a:cubicBezTo>
                      <a:pt x="779" y="32"/>
                      <a:pt x="760" y="7"/>
                      <a:pt x="747" y="7"/>
                    </a:cubicBezTo>
                    <a:cubicBezTo>
                      <a:pt x="744" y="7"/>
                      <a:pt x="741" y="8"/>
                      <a:pt x="739" y="10"/>
                    </a:cubicBezTo>
                    <a:cubicBezTo>
                      <a:pt x="726" y="4"/>
                      <a:pt x="712" y="0"/>
                      <a:pt x="69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33"/>
              <p:cNvSpPr/>
              <p:nvPr/>
            </p:nvSpPr>
            <p:spPr>
              <a:xfrm>
                <a:off x="5224082" y="2751961"/>
                <a:ext cx="94774" cy="557485"/>
              </a:xfrm>
              <a:custGeom>
                <a:avLst/>
                <a:gdLst/>
                <a:ahLst/>
                <a:cxnLst/>
                <a:rect l="l" t="t" r="r" b="b"/>
                <a:pathLst>
                  <a:path w="968" h="5694" extrusionOk="0">
                    <a:moveTo>
                      <a:pt x="825" y="0"/>
                    </a:moveTo>
                    <a:cubicBezTo>
                      <a:pt x="783" y="0"/>
                      <a:pt x="739" y="20"/>
                      <a:pt x="713" y="64"/>
                    </a:cubicBezTo>
                    <a:cubicBezTo>
                      <a:pt x="599" y="293"/>
                      <a:pt x="535" y="509"/>
                      <a:pt x="471" y="738"/>
                    </a:cubicBezTo>
                    <a:cubicBezTo>
                      <a:pt x="420" y="955"/>
                      <a:pt x="395" y="1184"/>
                      <a:pt x="382" y="1413"/>
                    </a:cubicBezTo>
                    <a:cubicBezTo>
                      <a:pt x="331" y="1884"/>
                      <a:pt x="255" y="2343"/>
                      <a:pt x="217" y="2801"/>
                    </a:cubicBezTo>
                    <a:cubicBezTo>
                      <a:pt x="191" y="3272"/>
                      <a:pt x="204" y="3731"/>
                      <a:pt x="89" y="4189"/>
                    </a:cubicBezTo>
                    <a:cubicBezTo>
                      <a:pt x="26" y="4431"/>
                      <a:pt x="0" y="4648"/>
                      <a:pt x="0" y="4890"/>
                    </a:cubicBezTo>
                    <a:cubicBezTo>
                      <a:pt x="0" y="5119"/>
                      <a:pt x="0" y="5348"/>
                      <a:pt x="38" y="5590"/>
                    </a:cubicBezTo>
                    <a:cubicBezTo>
                      <a:pt x="64" y="5641"/>
                      <a:pt x="89" y="5666"/>
                      <a:pt x="140" y="5692"/>
                    </a:cubicBezTo>
                    <a:cubicBezTo>
                      <a:pt x="147" y="5693"/>
                      <a:pt x="154" y="5694"/>
                      <a:pt x="160" y="5694"/>
                    </a:cubicBezTo>
                    <a:cubicBezTo>
                      <a:pt x="217" y="5694"/>
                      <a:pt x="269" y="5647"/>
                      <a:pt x="280" y="5590"/>
                    </a:cubicBezTo>
                    <a:cubicBezTo>
                      <a:pt x="331" y="5348"/>
                      <a:pt x="357" y="5131"/>
                      <a:pt x="382" y="4902"/>
                    </a:cubicBezTo>
                    <a:cubicBezTo>
                      <a:pt x="382" y="4800"/>
                      <a:pt x="395" y="4686"/>
                      <a:pt x="395" y="4571"/>
                    </a:cubicBezTo>
                    <a:lnTo>
                      <a:pt x="395" y="4215"/>
                    </a:lnTo>
                    <a:cubicBezTo>
                      <a:pt x="382" y="3756"/>
                      <a:pt x="510" y="3298"/>
                      <a:pt x="586" y="2852"/>
                    </a:cubicBezTo>
                    <a:cubicBezTo>
                      <a:pt x="662" y="2407"/>
                      <a:pt x="713" y="1948"/>
                      <a:pt x="828" y="1502"/>
                    </a:cubicBezTo>
                    <a:cubicBezTo>
                      <a:pt x="879" y="1273"/>
                      <a:pt x="917" y="1031"/>
                      <a:pt x="942" y="815"/>
                    </a:cubicBezTo>
                    <a:cubicBezTo>
                      <a:pt x="955" y="586"/>
                      <a:pt x="968" y="356"/>
                      <a:pt x="942" y="115"/>
                    </a:cubicBezTo>
                    <a:cubicBezTo>
                      <a:pt x="942" y="89"/>
                      <a:pt x="904" y="38"/>
                      <a:pt x="879" y="13"/>
                    </a:cubicBezTo>
                    <a:cubicBezTo>
                      <a:pt x="863" y="5"/>
                      <a:pt x="844" y="0"/>
                      <a:pt x="8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3"/>
              <p:cNvSpPr/>
              <p:nvPr/>
            </p:nvSpPr>
            <p:spPr>
              <a:xfrm>
                <a:off x="5317585" y="2747653"/>
                <a:ext cx="108482" cy="575500"/>
              </a:xfrm>
              <a:custGeom>
                <a:avLst/>
                <a:gdLst/>
                <a:ahLst/>
                <a:cxnLst/>
                <a:rect l="l" t="t" r="r" b="b"/>
                <a:pathLst>
                  <a:path w="1108" h="5878" extrusionOk="0">
                    <a:moveTo>
                      <a:pt x="964" y="1"/>
                    </a:moveTo>
                    <a:cubicBezTo>
                      <a:pt x="923" y="1"/>
                      <a:pt x="879" y="26"/>
                      <a:pt x="853" y="69"/>
                    </a:cubicBezTo>
                    <a:cubicBezTo>
                      <a:pt x="751" y="286"/>
                      <a:pt x="662" y="515"/>
                      <a:pt x="599" y="744"/>
                    </a:cubicBezTo>
                    <a:cubicBezTo>
                      <a:pt x="535" y="986"/>
                      <a:pt x="510" y="1228"/>
                      <a:pt x="471" y="1470"/>
                    </a:cubicBezTo>
                    <a:cubicBezTo>
                      <a:pt x="446" y="1699"/>
                      <a:pt x="395" y="1941"/>
                      <a:pt x="369" y="2183"/>
                    </a:cubicBezTo>
                    <a:lnTo>
                      <a:pt x="268" y="2896"/>
                    </a:lnTo>
                    <a:cubicBezTo>
                      <a:pt x="204" y="3380"/>
                      <a:pt x="217" y="3851"/>
                      <a:pt x="89" y="4335"/>
                    </a:cubicBezTo>
                    <a:cubicBezTo>
                      <a:pt x="38" y="4564"/>
                      <a:pt x="0" y="4806"/>
                      <a:pt x="0" y="5048"/>
                    </a:cubicBezTo>
                    <a:lnTo>
                      <a:pt x="0" y="5417"/>
                    </a:lnTo>
                    <a:cubicBezTo>
                      <a:pt x="0" y="5545"/>
                      <a:pt x="13" y="5647"/>
                      <a:pt x="26" y="5774"/>
                    </a:cubicBezTo>
                    <a:cubicBezTo>
                      <a:pt x="26" y="5825"/>
                      <a:pt x="77" y="5863"/>
                      <a:pt x="128" y="5876"/>
                    </a:cubicBezTo>
                    <a:cubicBezTo>
                      <a:pt x="134" y="5877"/>
                      <a:pt x="141" y="5878"/>
                      <a:pt x="147" y="5878"/>
                    </a:cubicBezTo>
                    <a:cubicBezTo>
                      <a:pt x="204" y="5878"/>
                      <a:pt x="256" y="5831"/>
                      <a:pt x="268" y="5774"/>
                    </a:cubicBezTo>
                    <a:cubicBezTo>
                      <a:pt x="319" y="5545"/>
                      <a:pt x="331" y="5316"/>
                      <a:pt x="369" y="5074"/>
                    </a:cubicBezTo>
                    <a:cubicBezTo>
                      <a:pt x="382" y="4972"/>
                      <a:pt x="395" y="4844"/>
                      <a:pt x="395" y="4730"/>
                    </a:cubicBezTo>
                    <a:lnTo>
                      <a:pt x="395" y="4373"/>
                    </a:lnTo>
                    <a:cubicBezTo>
                      <a:pt x="382" y="3889"/>
                      <a:pt x="522" y="3418"/>
                      <a:pt x="624" y="2960"/>
                    </a:cubicBezTo>
                    <a:lnTo>
                      <a:pt x="764" y="2260"/>
                    </a:lnTo>
                    <a:cubicBezTo>
                      <a:pt x="815" y="2018"/>
                      <a:pt x="853" y="1801"/>
                      <a:pt x="917" y="1559"/>
                    </a:cubicBezTo>
                    <a:cubicBezTo>
                      <a:pt x="981" y="1317"/>
                      <a:pt x="1032" y="1101"/>
                      <a:pt x="1070" y="859"/>
                    </a:cubicBezTo>
                    <a:cubicBezTo>
                      <a:pt x="1095" y="642"/>
                      <a:pt x="1108" y="388"/>
                      <a:pt x="1095" y="146"/>
                    </a:cubicBezTo>
                    <a:cubicBezTo>
                      <a:pt x="1095" y="95"/>
                      <a:pt x="1070" y="69"/>
                      <a:pt x="1019" y="18"/>
                    </a:cubicBezTo>
                    <a:cubicBezTo>
                      <a:pt x="1003" y="6"/>
                      <a:pt x="984" y="1"/>
                      <a:pt x="96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33"/>
              <p:cNvSpPr/>
              <p:nvPr/>
            </p:nvSpPr>
            <p:spPr>
              <a:xfrm>
                <a:off x="5419802" y="2765962"/>
                <a:ext cx="108579" cy="561500"/>
              </a:xfrm>
              <a:custGeom>
                <a:avLst/>
                <a:gdLst/>
                <a:ahLst/>
                <a:cxnLst/>
                <a:rect l="l" t="t" r="r" b="b"/>
                <a:pathLst>
                  <a:path w="1109" h="5735" extrusionOk="0">
                    <a:moveTo>
                      <a:pt x="942" y="1"/>
                    </a:moveTo>
                    <a:cubicBezTo>
                      <a:pt x="905" y="1"/>
                      <a:pt x="869" y="21"/>
                      <a:pt x="853" y="61"/>
                    </a:cubicBezTo>
                    <a:cubicBezTo>
                      <a:pt x="726" y="290"/>
                      <a:pt x="662" y="506"/>
                      <a:pt x="599" y="736"/>
                    </a:cubicBezTo>
                    <a:cubicBezTo>
                      <a:pt x="535" y="977"/>
                      <a:pt x="484" y="1194"/>
                      <a:pt x="471" y="1436"/>
                    </a:cubicBezTo>
                    <a:cubicBezTo>
                      <a:pt x="433" y="1678"/>
                      <a:pt x="408" y="1894"/>
                      <a:pt x="370" y="2136"/>
                    </a:cubicBezTo>
                    <a:cubicBezTo>
                      <a:pt x="344" y="2378"/>
                      <a:pt x="306" y="2595"/>
                      <a:pt x="280" y="2837"/>
                    </a:cubicBezTo>
                    <a:cubicBezTo>
                      <a:pt x="230" y="3308"/>
                      <a:pt x="242" y="3779"/>
                      <a:pt x="115" y="4237"/>
                    </a:cubicBezTo>
                    <a:cubicBezTo>
                      <a:pt x="102" y="4352"/>
                      <a:pt x="64" y="4479"/>
                      <a:pt x="51" y="4581"/>
                    </a:cubicBezTo>
                    <a:cubicBezTo>
                      <a:pt x="39" y="4696"/>
                      <a:pt x="39" y="4823"/>
                      <a:pt x="26" y="4938"/>
                    </a:cubicBezTo>
                    <a:cubicBezTo>
                      <a:pt x="0" y="5154"/>
                      <a:pt x="0" y="5396"/>
                      <a:pt x="39" y="5638"/>
                    </a:cubicBezTo>
                    <a:cubicBezTo>
                      <a:pt x="51" y="5689"/>
                      <a:pt x="89" y="5714"/>
                      <a:pt x="128" y="5727"/>
                    </a:cubicBezTo>
                    <a:cubicBezTo>
                      <a:pt x="141" y="5732"/>
                      <a:pt x="155" y="5735"/>
                      <a:pt x="168" y="5735"/>
                    </a:cubicBezTo>
                    <a:cubicBezTo>
                      <a:pt x="217" y="5735"/>
                      <a:pt x="260" y="5701"/>
                      <a:pt x="280" y="5651"/>
                    </a:cubicBezTo>
                    <a:cubicBezTo>
                      <a:pt x="344" y="5434"/>
                      <a:pt x="370" y="5192"/>
                      <a:pt x="408" y="4976"/>
                    </a:cubicBezTo>
                    <a:cubicBezTo>
                      <a:pt x="421" y="4861"/>
                      <a:pt x="433" y="4734"/>
                      <a:pt x="433" y="4619"/>
                    </a:cubicBezTo>
                    <a:lnTo>
                      <a:pt x="433" y="4263"/>
                    </a:lnTo>
                    <a:cubicBezTo>
                      <a:pt x="421" y="3792"/>
                      <a:pt x="548" y="3346"/>
                      <a:pt x="637" y="2887"/>
                    </a:cubicBezTo>
                    <a:lnTo>
                      <a:pt x="764" y="2200"/>
                    </a:lnTo>
                    <a:cubicBezTo>
                      <a:pt x="815" y="1971"/>
                      <a:pt x="853" y="1741"/>
                      <a:pt x="917" y="1512"/>
                    </a:cubicBezTo>
                    <a:cubicBezTo>
                      <a:pt x="981" y="1296"/>
                      <a:pt x="1044" y="1067"/>
                      <a:pt x="1057" y="825"/>
                    </a:cubicBezTo>
                    <a:cubicBezTo>
                      <a:pt x="1083" y="608"/>
                      <a:pt x="1108" y="366"/>
                      <a:pt x="1083" y="124"/>
                    </a:cubicBezTo>
                    <a:cubicBezTo>
                      <a:pt x="1083" y="86"/>
                      <a:pt x="1070" y="48"/>
                      <a:pt x="1006" y="22"/>
                    </a:cubicBezTo>
                    <a:cubicBezTo>
                      <a:pt x="987" y="8"/>
                      <a:pt x="964" y="1"/>
                      <a:pt x="9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33"/>
              <p:cNvSpPr/>
              <p:nvPr/>
            </p:nvSpPr>
            <p:spPr>
              <a:xfrm>
                <a:off x="5535726" y="2782802"/>
                <a:ext cx="112300" cy="545345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5570" extrusionOk="0">
                    <a:moveTo>
                      <a:pt x="1029" y="0"/>
                    </a:moveTo>
                    <a:cubicBezTo>
                      <a:pt x="993" y="0"/>
                      <a:pt x="958" y="15"/>
                      <a:pt x="943" y="54"/>
                    </a:cubicBezTo>
                    <a:lnTo>
                      <a:pt x="943" y="67"/>
                    </a:lnTo>
                    <a:cubicBezTo>
                      <a:pt x="815" y="258"/>
                      <a:pt x="726" y="462"/>
                      <a:pt x="650" y="691"/>
                    </a:cubicBezTo>
                    <a:cubicBezTo>
                      <a:pt x="574" y="907"/>
                      <a:pt x="523" y="1137"/>
                      <a:pt x="497" y="1353"/>
                    </a:cubicBezTo>
                    <a:cubicBezTo>
                      <a:pt x="433" y="1799"/>
                      <a:pt x="319" y="2244"/>
                      <a:pt x="255" y="2715"/>
                    </a:cubicBezTo>
                    <a:cubicBezTo>
                      <a:pt x="192" y="3174"/>
                      <a:pt x="192" y="3632"/>
                      <a:pt x="77" y="4078"/>
                    </a:cubicBezTo>
                    <a:cubicBezTo>
                      <a:pt x="64" y="4205"/>
                      <a:pt x="26" y="4320"/>
                      <a:pt x="13" y="4434"/>
                    </a:cubicBezTo>
                    <a:cubicBezTo>
                      <a:pt x="1" y="4536"/>
                      <a:pt x="1" y="4664"/>
                      <a:pt x="1" y="4778"/>
                    </a:cubicBezTo>
                    <a:cubicBezTo>
                      <a:pt x="1" y="4893"/>
                      <a:pt x="1" y="5020"/>
                      <a:pt x="13" y="5135"/>
                    </a:cubicBezTo>
                    <a:cubicBezTo>
                      <a:pt x="51" y="5249"/>
                      <a:pt x="64" y="5377"/>
                      <a:pt x="90" y="5479"/>
                    </a:cubicBezTo>
                    <a:cubicBezTo>
                      <a:pt x="115" y="5517"/>
                      <a:pt x="141" y="5568"/>
                      <a:pt x="192" y="5568"/>
                    </a:cubicBezTo>
                    <a:cubicBezTo>
                      <a:pt x="198" y="5569"/>
                      <a:pt x="205" y="5570"/>
                      <a:pt x="211" y="5570"/>
                    </a:cubicBezTo>
                    <a:cubicBezTo>
                      <a:pt x="265" y="5570"/>
                      <a:pt x="307" y="5523"/>
                      <a:pt x="319" y="5466"/>
                    </a:cubicBezTo>
                    <a:lnTo>
                      <a:pt x="319" y="5453"/>
                    </a:lnTo>
                    <a:cubicBezTo>
                      <a:pt x="332" y="5339"/>
                      <a:pt x="332" y="5224"/>
                      <a:pt x="332" y="5122"/>
                    </a:cubicBezTo>
                    <a:cubicBezTo>
                      <a:pt x="332" y="5007"/>
                      <a:pt x="344" y="4893"/>
                      <a:pt x="344" y="4778"/>
                    </a:cubicBezTo>
                    <a:cubicBezTo>
                      <a:pt x="383" y="4562"/>
                      <a:pt x="370" y="4333"/>
                      <a:pt x="370" y="4116"/>
                    </a:cubicBezTo>
                    <a:cubicBezTo>
                      <a:pt x="332" y="3645"/>
                      <a:pt x="472" y="3225"/>
                      <a:pt x="586" y="2779"/>
                    </a:cubicBezTo>
                    <a:cubicBezTo>
                      <a:pt x="688" y="2333"/>
                      <a:pt x="765" y="1888"/>
                      <a:pt x="905" y="1455"/>
                    </a:cubicBezTo>
                    <a:cubicBezTo>
                      <a:pt x="981" y="1251"/>
                      <a:pt x="1045" y="1022"/>
                      <a:pt x="1083" y="805"/>
                    </a:cubicBezTo>
                    <a:cubicBezTo>
                      <a:pt x="1108" y="576"/>
                      <a:pt x="1147" y="373"/>
                      <a:pt x="1147" y="118"/>
                    </a:cubicBezTo>
                    <a:cubicBezTo>
                      <a:pt x="1147" y="92"/>
                      <a:pt x="1134" y="41"/>
                      <a:pt x="1096" y="16"/>
                    </a:cubicBezTo>
                    <a:cubicBezTo>
                      <a:pt x="1076" y="6"/>
                      <a:pt x="1052" y="0"/>
                      <a:pt x="10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3"/>
              <p:cNvSpPr/>
              <p:nvPr/>
            </p:nvSpPr>
            <p:spPr>
              <a:xfrm>
                <a:off x="5987085" y="2506993"/>
                <a:ext cx="86061" cy="187689"/>
              </a:xfrm>
              <a:custGeom>
                <a:avLst/>
                <a:gdLst/>
                <a:ahLst/>
                <a:cxnLst/>
                <a:rect l="l" t="t" r="r" b="b"/>
                <a:pathLst>
                  <a:path w="879" h="1917" extrusionOk="0">
                    <a:moveTo>
                      <a:pt x="25" y="1"/>
                    </a:moveTo>
                    <a:cubicBezTo>
                      <a:pt x="13" y="1"/>
                      <a:pt x="0" y="10"/>
                      <a:pt x="0" y="19"/>
                    </a:cubicBezTo>
                    <a:cubicBezTo>
                      <a:pt x="102" y="299"/>
                      <a:pt x="255" y="541"/>
                      <a:pt x="382" y="808"/>
                    </a:cubicBezTo>
                    <a:cubicBezTo>
                      <a:pt x="560" y="1152"/>
                      <a:pt x="586" y="1496"/>
                      <a:pt x="675" y="1878"/>
                    </a:cubicBezTo>
                    <a:cubicBezTo>
                      <a:pt x="675" y="1903"/>
                      <a:pt x="694" y="1916"/>
                      <a:pt x="713" y="1916"/>
                    </a:cubicBezTo>
                    <a:cubicBezTo>
                      <a:pt x="732" y="1916"/>
                      <a:pt x="751" y="1903"/>
                      <a:pt x="751" y="1878"/>
                    </a:cubicBezTo>
                    <a:cubicBezTo>
                      <a:pt x="879" y="1229"/>
                      <a:pt x="446" y="465"/>
                      <a:pt x="38" y="6"/>
                    </a:cubicBezTo>
                    <a:cubicBezTo>
                      <a:pt x="34" y="2"/>
                      <a:pt x="30" y="1"/>
                      <a:pt x="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33"/>
              <p:cNvSpPr/>
              <p:nvPr/>
            </p:nvSpPr>
            <p:spPr>
              <a:xfrm>
                <a:off x="5983658" y="2579544"/>
                <a:ext cx="58353" cy="160275"/>
              </a:xfrm>
              <a:custGeom>
                <a:avLst/>
                <a:gdLst/>
                <a:ahLst/>
                <a:cxnLst/>
                <a:rect l="l" t="t" r="r" b="b"/>
                <a:pathLst>
                  <a:path w="596" h="1637" extrusionOk="0">
                    <a:moveTo>
                      <a:pt x="36" y="0"/>
                    </a:moveTo>
                    <a:cubicBezTo>
                      <a:pt x="17" y="0"/>
                      <a:pt x="1" y="24"/>
                      <a:pt x="10" y="42"/>
                    </a:cubicBezTo>
                    <a:cubicBezTo>
                      <a:pt x="277" y="539"/>
                      <a:pt x="404" y="1048"/>
                      <a:pt x="519" y="1608"/>
                    </a:cubicBezTo>
                    <a:cubicBezTo>
                      <a:pt x="524" y="1629"/>
                      <a:pt x="537" y="1637"/>
                      <a:pt x="551" y="1637"/>
                    </a:cubicBezTo>
                    <a:cubicBezTo>
                      <a:pt x="572" y="1637"/>
                      <a:pt x="595" y="1618"/>
                      <a:pt x="595" y="1595"/>
                    </a:cubicBezTo>
                    <a:cubicBezTo>
                      <a:pt x="595" y="1061"/>
                      <a:pt x="379" y="437"/>
                      <a:pt x="60" y="16"/>
                    </a:cubicBezTo>
                    <a:cubicBezTo>
                      <a:pt x="53" y="5"/>
                      <a:pt x="44" y="0"/>
                      <a:pt x="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3"/>
              <p:cNvSpPr/>
              <p:nvPr/>
            </p:nvSpPr>
            <p:spPr>
              <a:xfrm>
                <a:off x="5973671" y="2635645"/>
                <a:ext cx="49639" cy="139714"/>
              </a:xfrm>
              <a:custGeom>
                <a:avLst/>
                <a:gdLst/>
                <a:ahLst/>
                <a:cxnLst/>
                <a:rect l="l" t="t" r="r" b="b"/>
                <a:pathLst>
                  <a:path w="507" h="1427" extrusionOk="0">
                    <a:moveTo>
                      <a:pt x="41" y="0"/>
                    </a:moveTo>
                    <a:cubicBezTo>
                      <a:pt x="23" y="0"/>
                      <a:pt x="1" y="24"/>
                      <a:pt x="10" y="42"/>
                    </a:cubicBezTo>
                    <a:cubicBezTo>
                      <a:pt x="239" y="462"/>
                      <a:pt x="353" y="908"/>
                      <a:pt x="379" y="1379"/>
                    </a:cubicBezTo>
                    <a:cubicBezTo>
                      <a:pt x="379" y="1411"/>
                      <a:pt x="404" y="1427"/>
                      <a:pt x="430" y="1427"/>
                    </a:cubicBezTo>
                    <a:cubicBezTo>
                      <a:pt x="455" y="1427"/>
                      <a:pt x="481" y="1411"/>
                      <a:pt x="481" y="1379"/>
                    </a:cubicBezTo>
                    <a:cubicBezTo>
                      <a:pt x="506" y="895"/>
                      <a:pt x="315" y="398"/>
                      <a:pt x="61" y="16"/>
                    </a:cubicBezTo>
                    <a:cubicBezTo>
                      <a:pt x="57" y="5"/>
                      <a:pt x="49" y="0"/>
                      <a:pt x="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3"/>
              <p:cNvSpPr/>
              <p:nvPr/>
            </p:nvSpPr>
            <p:spPr>
              <a:xfrm>
                <a:off x="5937152" y="2669130"/>
                <a:ext cx="50031" cy="117979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205" extrusionOk="0">
                    <a:moveTo>
                      <a:pt x="25" y="0"/>
                    </a:moveTo>
                    <a:cubicBezTo>
                      <a:pt x="13" y="0"/>
                      <a:pt x="1" y="9"/>
                      <a:pt x="1" y="18"/>
                    </a:cubicBezTo>
                    <a:cubicBezTo>
                      <a:pt x="77" y="209"/>
                      <a:pt x="166" y="388"/>
                      <a:pt x="204" y="579"/>
                    </a:cubicBezTo>
                    <a:cubicBezTo>
                      <a:pt x="268" y="770"/>
                      <a:pt x="294" y="999"/>
                      <a:pt x="383" y="1177"/>
                    </a:cubicBezTo>
                    <a:cubicBezTo>
                      <a:pt x="388" y="1196"/>
                      <a:pt x="404" y="1205"/>
                      <a:pt x="421" y="1205"/>
                    </a:cubicBezTo>
                    <a:cubicBezTo>
                      <a:pt x="451" y="1205"/>
                      <a:pt x="485" y="1183"/>
                      <a:pt x="485" y="1152"/>
                    </a:cubicBezTo>
                    <a:cubicBezTo>
                      <a:pt x="510" y="795"/>
                      <a:pt x="344" y="247"/>
                      <a:pt x="39" y="6"/>
                    </a:cubicBezTo>
                    <a:cubicBezTo>
                      <a:pt x="35" y="2"/>
                      <a:pt x="30" y="0"/>
                      <a:pt x="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33"/>
              <p:cNvSpPr/>
              <p:nvPr/>
            </p:nvSpPr>
            <p:spPr>
              <a:xfrm>
                <a:off x="5897303" y="2706238"/>
                <a:ext cx="62073" cy="129434"/>
              </a:xfrm>
              <a:custGeom>
                <a:avLst/>
                <a:gdLst/>
                <a:ahLst/>
                <a:cxnLst/>
                <a:rect l="l" t="t" r="r" b="b"/>
                <a:pathLst>
                  <a:path w="634" h="1322" extrusionOk="0">
                    <a:moveTo>
                      <a:pt x="16" y="0"/>
                    </a:moveTo>
                    <a:cubicBezTo>
                      <a:pt x="9" y="0"/>
                      <a:pt x="0" y="6"/>
                      <a:pt x="0" y="21"/>
                    </a:cubicBezTo>
                    <a:cubicBezTo>
                      <a:pt x="115" y="441"/>
                      <a:pt x="140" y="1040"/>
                      <a:pt x="522" y="1320"/>
                    </a:cubicBezTo>
                    <a:cubicBezTo>
                      <a:pt x="526" y="1321"/>
                      <a:pt x="530" y="1321"/>
                      <a:pt x="534" y="1321"/>
                    </a:cubicBezTo>
                    <a:cubicBezTo>
                      <a:pt x="582" y="1321"/>
                      <a:pt x="633" y="1254"/>
                      <a:pt x="586" y="1218"/>
                    </a:cubicBezTo>
                    <a:cubicBezTo>
                      <a:pt x="268" y="887"/>
                      <a:pt x="191" y="416"/>
                      <a:pt x="26" y="9"/>
                    </a:cubicBezTo>
                    <a:cubicBezTo>
                      <a:pt x="26" y="3"/>
                      <a:pt x="21" y="0"/>
                      <a:pt x="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33"/>
              <p:cNvSpPr/>
              <p:nvPr/>
            </p:nvSpPr>
            <p:spPr>
              <a:xfrm>
                <a:off x="5872336" y="2751080"/>
                <a:ext cx="37205" cy="92425"/>
              </a:xfrm>
              <a:custGeom>
                <a:avLst/>
                <a:gdLst/>
                <a:ahLst/>
                <a:cxnLst/>
                <a:rect l="l" t="t" r="r" b="b"/>
                <a:pathLst>
                  <a:path w="380" h="944" extrusionOk="0">
                    <a:moveTo>
                      <a:pt x="87" y="1"/>
                    </a:moveTo>
                    <a:cubicBezTo>
                      <a:pt x="75" y="1"/>
                      <a:pt x="64" y="11"/>
                      <a:pt x="64" y="34"/>
                    </a:cubicBezTo>
                    <a:cubicBezTo>
                      <a:pt x="1" y="327"/>
                      <a:pt x="153" y="684"/>
                      <a:pt x="306" y="938"/>
                    </a:cubicBezTo>
                    <a:cubicBezTo>
                      <a:pt x="306" y="941"/>
                      <a:pt x="310" y="943"/>
                      <a:pt x="317" y="943"/>
                    </a:cubicBezTo>
                    <a:cubicBezTo>
                      <a:pt x="337" y="943"/>
                      <a:pt x="380" y="926"/>
                      <a:pt x="370" y="888"/>
                    </a:cubicBezTo>
                    <a:cubicBezTo>
                      <a:pt x="255" y="607"/>
                      <a:pt x="141" y="327"/>
                      <a:pt x="115" y="34"/>
                    </a:cubicBezTo>
                    <a:cubicBezTo>
                      <a:pt x="115" y="14"/>
                      <a:pt x="101" y="1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33"/>
              <p:cNvSpPr/>
              <p:nvPr/>
            </p:nvSpPr>
            <p:spPr>
              <a:xfrm>
                <a:off x="5055777" y="2055536"/>
                <a:ext cx="56199" cy="20756"/>
              </a:xfrm>
              <a:custGeom>
                <a:avLst/>
                <a:gdLst/>
                <a:ahLst/>
                <a:cxnLst/>
                <a:rect l="l" t="t" r="r" b="b"/>
                <a:pathLst>
                  <a:path w="574" h="212" extrusionOk="0">
                    <a:moveTo>
                      <a:pt x="410" y="1"/>
                    </a:moveTo>
                    <a:cubicBezTo>
                      <a:pt x="294" y="1"/>
                      <a:pt x="189" y="36"/>
                      <a:pt x="77" y="46"/>
                    </a:cubicBezTo>
                    <a:cubicBezTo>
                      <a:pt x="26" y="46"/>
                      <a:pt x="0" y="122"/>
                      <a:pt x="51" y="161"/>
                    </a:cubicBezTo>
                    <a:cubicBezTo>
                      <a:pt x="121" y="192"/>
                      <a:pt x="204" y="211"/>
                      <a:pt x="285" y="211"/>
                    </a:cubicBezTo>
                    <a:cubicBezTo>
                      <a:pt x="366" y="211"/>
                      <a:pt x="446" y="192"/>
                      <a:pt x="510" y="148"/>
                    </a:cubicBezTo>
                    <a:cubicBezTo>
                      <a:pt x="560" y="97"/>
                      <a:pt x="573" y="8"/>
                      <a:pt x="497" y="8"/>
                    </a:cubicBezTo>
                    <a:cubicBezTo>
                      <a:pt x="467" y="3"/>
                      <a:pt x="438" y="1"/>
                      <a:pt x="4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33"/>
              <p:cNvSpPr/>
              <p:nvPr/>
            </p:nvSpPr>
            <p:spPr>
              <a:xfrm>
                <a:off x="5135573" y="2062488"/>
                <a:ext cx="49933" cy="18798"/>
              </a:xfrm>
              <a:custGeom>
                <a:avLst/>
                <a:gdLst/>
                <a:ahLst/>
                <a:cxnLst/>
                <a:rect l="l" t="t" r="r" b="b"/>
                <a:pathLst>
                  <a:path w="510" h="192" extrusionOk="0">
                    <a:moveTo>
                      <a:pt x="293" y="0"/>
                    </a:moveTo>
                    <a:cubicBezTo>
                      <a:pt x="217" y="0"/>
                      <a:pt x="140" y="13"/>
                      <a:pt x="64" y="26"/>
                    </a:cubicBezTo>
                    <a:cubicBezTo>
                      <a:pt x="0" y="39"/>
                      <a:pt x="0" y="153"/>
                      <a:pt x="64" y="153"/>
                    </a:cubicBezTo>
                    <a:cubicBezTo>
                      <a:pt x="140" y="166"/>
                      <a:pt x="217" y="166"/>
                      <a:pt x="293" y="191"/>
                    </a:cubicBezTo>
                    <a:cubicBezTo>
                      <a:pt x="357" y="191"/>
                      <a:pt x="446" y="191"/>
                      <a:pt x="484" y="140"/>
                    </a:cubicBezTo>
                    <a:cubicBezTo>
                      <a:pt x="509" y="102"/>
                      <a:pt x="509" y="77"/>
                      <a:pt x="484" y="39"/>
                    </a:cubicBezTo>
                    <a:cubicBezTo>
                      <a:pt x="446" y="0"/>
                      <a:pt x="357" y="0"/>
                      <a:pt x="29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33"/>
              <p:cNvSpPr/>
              <p:nvPr/>
            </p:nvSpPr>
            <p:spPr>
              <a:xfrm>
                <a:off x="5111977" y="2089217"/>
                <a:ext cx="23694" cy="16057"/>
              </a:xfrm>
              <a:custGeom>
                <a:avLst/>
                <a:gdLst/>
                <a:ahLst/>
                <a:cxnLst/>
                <a:rect l="l" t="t" r="r" b="b"/>
                <a:pathLst>
                  <a:path w="242" h="164" extrusionOk="0">
                    <a:moveTo>
                      <a:pt x="95" y="0"/>
                    </a:moveTo>
                    <a:cubicBezTo>
                      <a:pt x="43" y="0"/>
                      <a:pt x="1" y="73"/>
                      <a:pt x="50" y="122"/>
                    </a:cubicBezTo>
                    <a:cubicBezTo>
                      <a:pt x="77" y="140"/>
                      <a:pt x="103" y="164"/>
                      <a:pt x="134" y="164"/>
                    </a:cubicBezTo>
                    <a:cubicBezTo>
                      <a:pt x="148" y="164"/>
                      <a:pt x="162" y="159"/>
                      <a:pt x="177" y="148"/>
                    </a:cubicBezTo>
                    <a:cubicBezTo>
                      <a:pt x="241" y="148"/>
                      <a:pt x="241" y="71"/>
                      <a:pt x="177" y="58"/>
                    </a:cubicBezTo>
                    <a:lnTo>
                      <a:pt x="139" y="20"/>
                    </a:lnTo>
                    <a:cubicBezTo>
                      <a:pt x="125" y="6"/>
                      <a:pt x="110" y="0"/>
                      <a:pt x="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33"/>
              <p:cNvSpPr/>
              <p:nvPr/>
            </p:nvSpPr>
            <p:spPr>
              <a:xfrm>
                <a:off x="4894424" y="2496028"/>
                <a:ext cx="48954" cy="64032"/>
              </a:xfrm>
              <a:custGeom>
                <a:avLst/>
                <a:gdLst/>
                <a:ahLst/>
                <a:cxnLst/>
                <a:rect l="l" t="t" r="r" b="b"/>
                <a:pathLst>
                  <a:path w="500" h="654" extrusionOk="0">
                    <a:moveTo>
                      <a:pt x="54" y="1"/>
                    </a:moveTo>
                    <a:cubicBezTo>
                      <a:pt x="28" y="1"/>
                      <a:pt x="0" y="31"/>
                      <a:pt x="18" y="67"/>
                    </a:cubicBezTo>
                    <a:cubicBezTo>
                      <a:pt x="120" y="258"/>
                      <a:pt x="235" y="513"/>
                      <a:pt x="426" y="640"/>
                    </a:cubicBezTo>
                    <a:cubicBezTo>
                      <a:pt x="432" y="650"/>
                      <a:pt x="440" y="654"/>
                      <a:pt x="448" y="654"/>
                    </a:cubicBezTo>
                    <a:cubicBezTo>
                      <a:pt x="472" y="654"/>
                      <a:pt x="499" y="615"/>
                      <a:pt x="489" y="577"/>
                    </a:cubicBezTo>
                    <a:cubicBezTo>
                      <a:pt x="426" y="487"/>
                      <a:pt x="337" y="398"/>
                      <a:pt x="260" y="309"/>
                    </a:cubicBezTo>
                    <a:cubicBezTo>
                      <a:pt x="197" y="207"/>
                      <a:pt x="133" y="118"/>
                      <a:pt x="82" y="16"/>
                    </a:cubicBezTo>
                    <a:cubicBezTo>
                      <a:pt x="75" y="6"/>
                      <a:pt x="64" y="1"/>
                      <a:pt x="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33"/>
              <p:cNvSpPr/>
              <p:nvPr/>
            </p:nvSpPr>
            <p:spPr>
              <a:xfrm>
                <a:off x="4945238" y="2515903"/>
                <a:ext cx="59528" cy="54632"/>
              </a:xfrm>
              <a:custGeom>
                <a:avLst/>
                <a:gdLst/>
                <a:ahLst/>
                <a:cxnLst/>
                <a:rect l="l" t="t" r="r" b="b"/>
                <a:pathLst>
                  <a:path w="608" h="558" extrusionOk="0">
                    <a:moveTo>
                      <a:pt x="81" y="1"/>
                    </a:moveTo>
                    <a:cubicBezTo>
                      <a:pt x="44" y="1"/>
                      <a:pt x="0" y="38"/>
                      <a:pt x="9" y="81"/>
                    </a:cubicBezTo>
                    <a:cubicBezTo>
                      <a:pt x="47" y="195"/>
                      <a:pt x="111" y="310"/>
                      <a:pt x="200" y="412"/>
                    </a:cubicBezTo>
                    <a:cubicBezTo>
                      <a:pt x="271" y="473"/>
                      <a:pt x="382" y="558"/>
                      <a:pt x="482" y="558"/>
                    </a:cubicBezTo>
                    <a:cubicBezTo>
                      <a:pt x="508" y="558"/>
                      <a:pt x="533" y="552"/>
                      <a:pt x="556" y="539"/>
                    </a:cubicBezTo>
                    <a:cubicBezTo>
                      <a:pt x="607" y="501"/>
                      <a:pt x="607" y="475"/>
                      <a:pt x="582" y="437"/>
                    </a:cubicBezTo>
                    <a:cubicBezTo>
                      <a:pt x="569" y="399"/>
                      <a:pt x="518" y="374"/>
                      <a:pt x="480" y="361"/>
                    </a:cubicBezTo>
                    <a:cubicBezTo>
                      <a:pt x="429" y="348"/>
                      <a:pt x="378" y="310"/>
                      <a:pt x="327" y="284"/>
                    </a:cubicBezTo>
                    <a:cubicBezTo>
                      <a:pt x="238" y="221"/>
                      <a:pt x="174" y="119"/>
                      <a:pt x="123" y="30"/>
                    </a:cubicBezTo>
                    <a:cubicBezTo>
                      <a:pt x="115" y="9"/>
                      <a:pt x="99" y="1"/>
                      <a:pt x="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7" name="Google Shape;217;p33"/>
          <p:cNvSpPr txBox="1">
            <a:spLocks noGrp="1"/>
          </p:cNvSpPr>
          <p:nvPr>
            <p:ph type="subTitle" idx="1"/>
          </p:nvPr>
        </p:nvSpPr>
        <p:spPr>
          <a:xfrm rot="-13894">
            <a:off x="1050582" y="4388339"/>
            <a:ext cx="2078417" cy="3205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All rights reserved</a:t>
            </a:r>
            <a:endParaRPr sz="12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2520" y="813457"/>
            <a:ext cx="2856865" cy="2324597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08" y="4431408"/>
            <a:ext cx="296802" cy="296802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827709" y="599124"/>
            <a:ext cx="3725677" cy="403701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A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theme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neither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especially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happy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nor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sad</a:t>
            </a:r>
            <a:endParaRPr lang="es-ES" altLang="es-ES" sz="1200" dirty="0">
              <a:solidFill>
                <a:schemeClr val="tx1"/>
              </a:solidFill>
              <a:latin typeface="inheri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lang="es-ES" altLang="es-ES" sz="1200" dirty="0">
              <a:solidFill>
                <a:schemeClr val="tx1"/>
              </a:solidFill>
              <a:latin typeface="inheri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That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transmits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some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energy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but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not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in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excess</a:t>
            </a: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lang="es-ES" altLang="es-ES" sz="1200" dirty="0">
              <a:solidFill>
                <a:schemeClr val="tx1"/>
              </a:solidFill>
              <a:latin typeface="inheri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It's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not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acoustic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,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the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voice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predominates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over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the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music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and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it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must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be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an</a:t>
            </a:r>
            <a:r>
              <a:rPr kumimoji="0" lang="es-ES" altLang="es-ES" sz="12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artificial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sound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,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clearly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from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the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studio</a:t>
            </a: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lang="es-ES" altLang="es-ES" sz="1200" dirty="0">
              <a:solidFill>
                <a:schemeClr val="tx1"/>
              </a:solidFill>
              <a:latin typeface="inheri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It's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danceable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Doesn’t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have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purely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instrumental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sections</a:t>
            </a: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It</a:t>
            </a:r>
            <a:r>
              <a:rPr lang="es-ES" altLang="es-ES" sz="1200" dirty="0" err="1" smtClean="0">
                <a:solidFill>
                  <a:schemeClr val="tx1"/>
                </a:solidFill>
                <a:latin typeface="inherit"/>
              </a:rPr>
              <a:t>’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s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in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major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mode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and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suitable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for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all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audiences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Genre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: </a:t>
            </a:r>
            <a:r>
              <a:rPr lang="es-ES" altLang="es-ES" sz="1200" dirty="0" err="1">
                <a:solidFill>
                  <a:schemeClr val="tx1"/>
                </a:solidFill>
                <a:latin typeface="inherit"/>
              </a:rPr>
              <a:t>I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t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should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be a pop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or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hip hop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song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,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but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never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folk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Tempo: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Should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be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around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120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bpm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inheri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Key: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If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possible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,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it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must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be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written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in A#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endParaRPr lang="es-ES" altLang="es-ES" sz="1200" dirty="0">
              <a:solidFill>
                <a:schemeClr val="tx1"/>
              </a:solidFill>
              <a:latin typeface="inherit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Decibels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: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About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-5.3 DB </a:t>
            </a:r>
            <a:r>
              <a:rPr kumimoji="0" lang="es-ES" altLang="es-ES" sz="12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decibels</a:t>
            </a:r>
            <a:r>
              <a:rPr kumimoji="0" lang="es-ES" altLang="es-E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inheri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897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ángulo 50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2601286" y="4660489"/>
            <a:ext cx="404278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7:43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771" name="Google Shape;2771;p65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2" name="Google Shape;2772;p65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3" name="Google Shape;2773;p65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83" name="Google Shape;2783;p65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2784" name="Google Shape;2784;p65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65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6" name="Google Shape;2786;p65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2787" name="Google Shape;2787;p65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5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89" name="Google Shape;2789;p65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0" name="Google Shape;2790;p65"/>
          <p:cNvSpPr/>
          <p:nvPr/>
        </p:nvSpPr>
        <p:spPr>
          <a:xfrm>
            <a:off x="8513701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91" name="Google Shape;2791;p65"/>
          <p:cNvCxnSpPr>
            <a:endCxn id="2790" idx="2"/>
          </p:cNvCxnSpPr>
          <p:nvPr/>
        </p:nvCxnSpPr>
        <p:spPr>
          <a:xfrm rot="10800000" flipH="1">
            <a:off x="2705401" y="4907525"/>
            <a:ext cx="5808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" name="Imagen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3" name="Rectángulo 52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61" name="Rectángulo 60"/>
          <p:cNvSpPr/>
          <p:nvPr/>
        </p:nvSpPr>
        <p:spPr>
          <a:xfrm>
            <a:off x="5580752" y="245295"/>
            <a:ext cx="13853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5. Results &amp; Conclusion</a:t>
            </a:r>
            <a:endParaRPr lang="es-ES" sz="8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7" t="5657" r="17803" b="7115"/>
          <a:stretch/>
        </p:blipFill>
        <p:spPr>
          <a:xfrm>
            <a:off x="5502127" y="1878430"/>
            <a:ext cx="2762917" cy="202357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5" t="5609" r="18376" b="5295"/>
          <a:stretch/>
        </p:blipFill>
        <p:spPr>
          <a:xfrm>
            <a:off x="906411" y="1878430"/>
            <a:ext cx="2738188" cy="202357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737" y="302547"/>
            <a:ext cx="5111820" cy="1391578"/>
          </a:xfrm>
          <a:prstGeom prst="rect">
            <a:avLst/>
          </a:prstGeom>
        </p:spPr>
      </p:pic>
      <p:pic>
        <p:nvPicPr>
          <p:cNvPr id="1026" name="Picture 2" descr="Global Top 50 - Top 50 Global - playlist by Top Hits NOW | Spotify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8" b="31896"/>
          <a:stretch/>
        </p:blipFill>
        <p:spPr bwMode="auto">
          <a:xfrm>
            <a:off x="5629381" y="668760"/>
            <a:ext cx="2351742" cy="81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62019" y="1379324"/>
            <a:ext cx="2282375" cy="239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ángulo 50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2601286" y="4660489"/>
            <a:ext cx="40267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7:52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2771" name="Google Shape;2771;p65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2" name="Google Shape;2772;p65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73" name="Google Shape;2773;p65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83" name="Google Shape;2783;p65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2784" name="Google Shape;2784;p65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65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86" name="Google Shape;2786;p65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2787" name="Google Shape;2787;p65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65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789" name="Google Shape;2789;p65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90" name="Google Shape;2790;p65"/>
          <p:cNvSpPr/>
          <p:nvPr/>
        </p:nvSpPr>
        <p:spPr>
          <a:xfrm>
            <a:off x="8617611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91" name="Google Shape;2791;p65"/>
          <p:cNvCxnSpPr>
            <a:endCxn id="2790" idx="6"/>
          </p:cNvCxnSpPr>
          <p:nvPr/>
        </p:nvCxnSpPr>
        <p:spPr>
          <a:xfrm flipV="1">
            <a:off x="2705401" y="4907525"/>
            <a:ext cx="600161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9" name="Imagen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3" name="Rectángulo 52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61" name="Rectángulo 60"/>
          <p:cNvSpPr/>
          <p:nvPr/>
        </p:nvSpPr>
        <p:spPr>
          <a:xfrm>
            <a:off x="5580752" y="245295"/>
            <a:ext cx="138531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5. Results &amp; Conclusion</a:t>
            </a:r>
            <a:endParaRPr lang="es-ES" sz="8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14" t="10280" r="19870" b="12149"/>
          <a:stretch/>
        </p:blipFill>
        <p:spPr>
          <a:xfrm>
            <a:off x="392354" y="1856109"/>
            <a:ext cx="2637474" cy="2045892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92" t="6624" r="22526" b="11919"/>
          <a:stretch/>
        </p:blipFill>
        <p:spPr>
          <a:xfrm>
            <a:off x="3468871" y="1856109"/>
            <a:ext cx="2250201" cy="2050184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00" t="7468" r="20736" b="12676"/>
          <a:stretch/>
        </p:blipFill>
        <p:spPr>
          <a:xfrm>
            <a:off x="6197871" y="1856109"/>
            <a:ext cx="2509140" cy="2045892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737" y="302547"/>
            <a:ext cx="5111820" cy="1391578"/>
          </a:xfrm>
          <a:prstGeom prst="rect">
            <a:avLst/>
          </a:prstGeom>
        </p:spPr>
      </p:pic>
      <p:pic>
        <p:nvPicPr>
          <p:cNvPr id="29" name="Picture 2" descr="Global Top 50 - Top 50 Global - playlist by Top Hits NOW | Spotify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528" b="31896"/>
          <a:stretch/>
        </p:blipFill>
        <p:spPr bwMode="auto">
          <a:xfrm>
            <a:off x="5629381" y="668760"/>
            <a:ext cx="2351742" cy="81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2019" y="1379324"/>
            <a:ext cx="2282375" cy="239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1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47"/>
          <p:cNvSpPr/>
          <p:nvPr/>
        </p:nvSpPr>
        <p:spPr>
          <a:xfrm>
            <a:off x="2601286" y="4660489"/>
            <a:ext cx="415498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0:36</a:t>
            </a:r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986" name="Google Shape;986;p37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987" name="Google Shape;987;p37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9" name="Google Shape;989;p37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990" name="Google Shape;990;p37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92" name="Google Shape;992;p37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3" name="Google Shape;993;p37"/>
          <p:cNvSpPr/>
          <p:nvPr/>
        </p:nvSpPr>
        <p:spPr>
          <a:xfrm>
            <a:off x="3324460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4" name="Google Shape;994;p37"/>
          <p:cNvCxnSpPr>
            <a:endCxn id="993" idx="2"/>
          </p:cNvCxnSpPr>
          <p:nvPr/>
        </p:nvCxnSpPr>
        <p:spPr>
          <a:xfrm flipV="1">
            <a:off x="2705410" y="4907525"/>
            <a:ext cx="61905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" name="Imagen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2" name="Rectángulo 41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43" name="Rectángulo 42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5580752" y="245295"/>
            <a:ext cx="8563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1. Storytelling</a:t>
            </a:r>
            <a:endParaRPr lang="es-ES" sz="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9" r="12326"/>
          <a:stretch/>
        </p:blipFill>
        <p:spPr>
          <a:xfrm>
            <a:off x="3847346" y="696698"/>
            <a:ext cx="4323135" cy="338444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Rectángulo 2"/>
          <p:cNvSpPr/>
          <p:nvPr/>
        </p:nvSpPr>
        <p:spPr>
          <a:xfrm>
            <a:off x="512105" y="619406"/>
            <a:ext cx="3028537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sz="2800" b="1" dirty="0" smtClean="0">
                <a:solidFill>
                  <a:schemeClr val="tx2"/>
                </a:solidFill>
              </a:rPr>
              <a:t>KARL MARTIN SANDBERG</a:t>
            </a:r>
          </a:p>
          <a:p>
            <a:pPr algn="ctr"/>
            <a:endParaRPr lang="en" sz="2800" b="1" dirty="0" smtClean="0">
              <a:solidFill>
                <a:schemeClr val="bg1"/>
              </a:solidFill>
            </a:endParaRPr>
          </a:p>
          <a:p>
            <a:pPr algn="ctr"/>
            <a:r>
              <a:rPr lang="en" sz="2800" b="1" dirty="0" smtClean="0">
                <a:solidFill>
                  <a:schemeClr val="accent2"/>
                </a:solidFill>
              </a:rPr>
              <a:t>(MAX MARTIN)</a:t>
            </a:r>
            <a:endParaRPr lang="es-ES" sz="2800" b="1" dirty="0">
              <a:solidFill>
                <a:schemeClr val="accent2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60071" y="2764905"/>
            <a:ext cx="2532604" cy="959245"/>
          </a:xfrm>
          <a:prstGeom prst="rect">
            <a:avLst/>
          </a:prstGeom>
          <a:noFill/>
          <a:ln>
            <a:solidFill>
              <a:schemeClr val="bg1"/>
            </a:solidFill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23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songs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released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as singles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were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became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into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No. 1 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hits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on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the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weekly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</a:t>
            </a:r>
            <a:r>
              <a:rPr kumimoji="0" lang="es-ES" altLang="es-ES" sz="16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Billboard</a:t>
            </a:r>
            <a:r>
              <a:rPr kumimoji="0" lang="es-ES" altLang="es-E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inherit"/>
              </a:rPr>
              <a:t> Hot 100 chart</a:t>
            </a:r>
            <a:r>
              <a:rPr kumimoji="0" lang="es-ES" altLang="es-ES" sz="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</a:rPr>
              <a:t> 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55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ángulo 42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4" name="Rectángulo 43"/>
          <p:cNvSpPr/>
          <p:nvPr/>
        </p:nvSpPr>
        <p:spPr>
          <a:xfrm>
            <a:off x="2601286" y="4660489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2796" name="Google Shape;2796;p66"/>
          <p:cNvSpPr txBox="1">
            <a:spLocks noGrp="1"/>
          </p:cNvSpPr>
          <p:nvPr>
            <p:ph type="subTitle" idx="1"/>
          </p:nvPr>
        </p:nvSpPr>
        <p:spPr>
          <a:xfrm>
            <a:off x="4790602" y="2277679"/>
            <a:ext cx="3434700" cy="6299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Do you have any questions</a:t>
            </a:r>
            <a:r>
              <a:rPr lang="en" dirty="0" smtClean="0"/>
              <a:t>?</a:t>
            </a:r>
            <a:endParaRPr dirty="0"/>
          </a:p>
        </p:txBody>
      </p:sp>
      <p:sp>
        <p:nvSpPr>
          <p:cNvPr id="2797" name="Google Shape;2797;p66"/>
          <p:cNvSpPr txBox="1"/>
          <p:nvPr/>
        </p:nvSpPr>
        <p:spPr>
          <a:xfrm>
            <a:off x="3796175" y="3737863"/>
            <a:ext cx="3000000" cy="4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Please keep this slide for attribution</a:t>
            </a:r>
            <a:endParaRPr sz="1000">
              <a:solidFill>
                <a:schemeClr val="accen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98" name="Google Shape;2798;p66"/>
          <p:cNvSpPr txBox="1">
            <a:spLocks noGrp="1"/>
          </p:cNvSpPr>
          <p:nvPr>
            <p:ph type="title"/>
          </p:nvPr>
        </p:nvSpPr>
        <p:spPr>
          <a:xfrm>
            <a:off x="4753972" y="669717"/>
            <a:ext cx="3434700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2826" name="Google Shape;2826;p66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2827" name="Google Shape;2827;p66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66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29" name="Google Shape;2829;p66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2830" name="Google Shape;2830;p66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66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832" name="Google Shape;2832;p66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33" name="Google Shape;2833;p66"/>
          <p:cNvSpPr/>
          <p:nvPr/>
        </p:nvSpPr>
        <p:spPr>
          <a:xfrm>
            <a:off x="8701072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34" name="Google Shape;2834;p66"/>
          <p:cNvCxnSpPr>
            <a:endCxn id="2833" idx="2"/>
          </p:cNvCxnSpPr>
          <p:nvPr/>
        </p:nvCxnSpPr>
        <p:spPr>
          <a:xfrm rot="10800000" flipH="1">
            <a:off x="2705272" y="4907525"/>
            <a:ext cx="59958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1" name="Imagen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5" name="Rectángulo 44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91" y="117373"/>
            <a:ext cx="3139063" cy="4124758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8647">
            <a:off x="844554" y="1864268"/>
            <a:ext cx="1964248" cy="2216414"/>
          </a:xfrm>
          <a:prstGeom prst="rect">
            <a:avLst/>
          </a:prstGeom>
        </p:spPr>
      </p:pic>
      <p:sp>
        <p:nvSpPr>
          <p:cNvPr id="51" name="Google Shape;859;p34"/>
          <p:cNvSpPr txBox="1">
            <a:spLocks/>
          </p:cNvSpPr>
          <p:nvPr/>
        </p:nvSpPr>
        <p:spPr>
          <a:xfrm>
            <a:off x="3709744" y="1770342"/>
            <a:ext cx="5596416" cy="50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50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oppins"/>
              <a:buNone/>
              <a:defRPr sz="2800" b="1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2000" dirty="0" smtClean="0">
                <a:solidFill>
                  <a:schemeClr val="tx2"/>
                </a:solidFill>
              </a:rPr>
              <a:t>Now, Max Martin will be the greatest songwriter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smtClean="0">
                <a:solidFill>
                  <a:schemeClr val="tx2"/>
                </a:solidFill>
              </a:rPr>
              <a:t>of all time!!!</a:t>
            </a:r>
            <a:endParaRPr lang="en-US" sz="5600" b="0" dirty="0"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5544177" y="242884"/>
            <a:ext cx="2167581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MDB – Máster Data Science &amp; Big Data</a:t>
            </a:r>
            <a:endParaRPr lang="es-ES" sz="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88325" y="3090188"/>
            <a:ext cx="3191797" cy="1066375"/>
          </a:xfrm>
          <a:prstGeom prst="rect">
            <a:avLst/>
          </a:prstGeom>
        </p:spPr>
      </p:pic>
      <p:sp>
        <p:nvSpPr>
          <p:cNvPr id="55" name="Google Shape;842;p34"/>
          <p:cNvSpPr/>
          <p:nvPr/>
        </p:nvSpPr>
        <p:spPr>
          <a:xfrm>
            <a:off x="4241572" y="3547473"/>
            <a:ext cx="4459500" cy="564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DDFFB2"/>
              </a:gs>
              <a:gs pos="50000">
                <a:srgbClr val="D5F979"/>
              </a:gs>
              <a:gs pos="100000">
                <a:srgbClr val="A9F5B4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843;p34"/>
          <p:cNvSpPr txBox="1">
            <a:spLocks/>
          </p:cNvSpPr>
          <p:nvPr/>
        </p:nvSpPr>
        <p:spPr>
          <a:xfrm>
            <a:off x="4347922" y="3665373"/>
            <a:ext cx="424680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6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 dirty="0" smtClean="0">
                <a:solidFill>
                  <a:schemeClr val="tx1"/>
                </a:solidFill>
                <a:latin typeface="Poppins Medium"/>
                <a:cs typeface="Poppins Medium"/>
                <a:sym typeface="Poppins Medium"/>
              </a:rPr>
              <a:t>FP – Final Project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50" name="Google Shape;845;p34">
            <a:hlinkClick r:id="rId8" action="ppaction://hlinksldjump"/>
          </p:cNvPr>
          <p:cNvSpPr txBox="1"/>
          <p:nvPr/>
        </p:nvSpPr>
        <p:spPr>
          <a:xfrm>
            <a:off x="5228630" y="3033282"/>
            <a:ext cx="2863550" cy="3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s-ES" sz="1200" b="1" dirty="0" smtClean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hlinkClick r:id="rId9"/>
              </a:rPr>
              <a:t>MIOTI - </a:t>
            </a:r>
            <a:r>
              <a:rPr lang="es-ES" sz="1200" b="1" dirty="0" err="1" smtClean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hlinkClick r:id="rId9"/>
              </a:rPr>
              <a:t>Tech</a:t>
            </a:r>
            <a:r>
              <a:rPr lang="es-ES" sz="1200" b="1" dirty="0" smtClean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hlinkClick r:id="rId9"/>
              </a:rPr>
              <a:t> </a:t>
            </a:r>
            <a:r>
              <a:rPr lang="es-ES" sz="1200" b="1" dirty="0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hlinkClick r:id="rId9"/>
              </a:rPr>
              <a:t>&amp; Business </a:t>
            </a:r>
            <a:r>
              <a:rPr lang="es-ES" sz="1200" b="1" dirty="0" err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hlinkClick r:id="rId9"/>
              </a:rPr>
              <a:t>School</a:t>
            </a:r>
            <a:endParaRPr lang="es-ES" sz="1200" b="1" dirty="0">
              <a:solidFill>
                <a:schemeClr val="lt1"/>
              </a:solidFill>
              <a:uFill>
                <a:noFill/>
              </a:uFill>
              <a:latin typeface="Poppins"/>
              <a:ea typeface="Poppins"/>
              <a:cs typeface="Poppins"/>
              <a:hlinkClick r:id="rId9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886">
            <a:off x="980322" y="1450846"/>
            <a:ext cx="183742" cy="183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ángulo 56"/>
          <p:cNvSpPr/>
          <p:nvPr/>
        </p:nvSpPr>
        <p:spPr>
          <a:xfrm>
            <a:off x="2601286" y="4660489"/>
            <a:ext cx="413896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0:43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017" name="Google Shape;1017;p38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8" name="Google Shape;1018;p38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9" name="Google Shape;1019;p38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9" name="Google Shape;1029;p38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030" name="Google Shape;1030;p38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8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2" name="Google Shape;1032;p38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033" name="Google Shape;1033;p38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8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35" name="Google Shape;1035;p38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6" name="Google Shape;1036;p38"/>
          <p:cNvSpPr/>
          <p:nvPr/>
        </p:nvSpPr>
        <p:spPr>
          <a:xfrm>
            <a:off x="3454681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7" name="Google Shape;1037;p38"/>
          <p:cNvCxnSpPr>
            <a:endCxn id="1036" idx="2"/>
          </p:cNvCxnSpPr>
          <p:nvPr/>
        </p:nvCxnSpPr>
        <p:spPr>
          <a:xfrm rot="10800000" flipH="1">
            <a:off x="2705581" y="4907525"/>
            <a:ext cx="7491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8" name="Google Shape;1038;p38"/>
          <p:cNvGrpSpPr/>
          <p:nvPr/>
        </p:nvGrpSpPr>
        <p:grpSpPr>
          <a:xfrm>
            <a:off x="5057173" y="1193123"/>
            <a:ext cx="484690" cy="426211"/>
            <a:chOff x="5950209" y="1345471"/>
            <a:chExt cx="363309" cy="319475"/>
          </a:xfrm>
        </p:grpSpPr>
        <p:sp>
          <p:nvSpPr>
            <p:cNvPr id="1039" name="Google Shape;1039;p38"/>
            <p:cNvSpPr/>
            <p:nvPr/>
          </p:nvSpPr>
          <p:spPr>
            <a:xfrm>
              <a:off x="5950209" y="1345471"/>
              <a:ext cx="363309" cy="319475"/>
            </a:xfrm>
            <a:custGeom>
              <a:avLst/>
              <a:gdLst/>
              <a:ahLst/>
              <a:cxnLst/>
              <a:rect l="l" t="t" r="r" b="b"/>
              <a:pathLst>
                <a:path w="11902" h="10466" extrusionOk="0">
                  <a:moveTo>
                    <a:pt x="11205" y="697"/>
                  </a:moveTo>
                  <a:lnTo>
                    <a:pt x="11205" y="9760"/>
                  </a:lnTo>
                  <a:lnTo>
                    <a:pt x="696" y="9760"/>
                  </a:lnTo>
                  <a:lnTo>
                    <a:pt x="696" y="697"/>
                  </a:lnTo>
                  <a:close/>
                  <a:moveTo>
                    <a:pt x="1" y="1"/>
                  </a:moveTo>
                  <a:lnTo>
                    <a:pt x="1" y="10465"/>
                  </a:lnTo>
                  <a:lnTo>
                    <a:pt x="11901" y="10465"/>
                  </a:lnTo>
                  <a:lnTo>
                    <a:pt x="11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8"/>
            <p:cNvSpPr/>
            <p:nvPr/>
          </p:nvSpPr>
          <p:spPr>
            <a:xfrm>
              <a:off x="6057504" y="1451972"/>
              <a:ext cx="148993" cy="148962"/>
            </a:xfrm>
            <a:custGeom>
              <a:avLst/>
              <a:gdLst/>
              <a:ahLst/>
              <a:cxnLst/>
              <a:rect l="l" t="t" r="r" b="b"/>
              <a:pathLst>
                <a:path w="4881" h="4880" extrusionOk="0">
                  <a:moveTo>
                    <a:pt x="2445" y="696"/>
                  </a:moveTo>
                  <a:cubicBezTo>
                    <a:pt x="3399" y="696"/>
                    <a:pt x="4185" y="1481"/>
                    <a:pt x="4185" y="2444"/>
                  </a:cubicBezTo>
                  <a:cubicBezTo>
                    <a:pt x="4185" y="2632"/>
                    <a:pt x="4149" y="2819"/>
                    <a:pt x="4095" y="2989"/>
                  </a:cubicBezTo>
                  <a:lnTo>
                    <a:pt x="3221" y="2489"/>
                  </a:lnTo>
                  <a:lnTo>
                    <a:pt x="2873" y="3087"/>
                  </a:lnTo>
                  <a:lnTo>
                    <a:pt x="3747" y="3595"/>
                  </a:lnTo>
                  <a:cubicBezTo>
                    <a:pt x="3426" y="3952"/>
                    <a:pt x="2962" y="4184"/>
                    <a:pt x="2445" y="4184"/>
                  </a:cubicBezTo>
                  <a:cubicBezTo>
                    <a:pt x="1481" y="4184"/>
                    <a:pt x="696" y="3399"/>
                    <a:pt x="696" y="2444"/>
                  </a:cubicBezTo>
                  <a:cubicBezTo>
                    <a:pt x="696" y="1481"/>
                    <a:pt x="1481" y="696"/>
                    <a:pt x="2445" y="696"/>
                  </a:cubicBezTo>
                  <a:close/>
                  <a:moveTo>
                    <a:pt x="2445" y="0"/>
                  </a:moveTo>
                  <a:cubicBezTo>
                    <a:pt x="1098" y="0"/>
                    <a:pt x="1" y="1097"/>
                    <a:pt x="1" y="2444"/>
                  </a:cubicBezTo>
                  <a:cubicBezTo>
                    <a:pt x="1" y="3783"/>
                    <a:pt x="1098" y="4880"/>
                    <a:pt x="2445" y="4880"/>
                  </a:cubicBezTo>
                  <a:cubicBezTo>
                    <a:pt x="3792" y="4880"/>
                    <a:pt x="4880" y="3783"/>
                    <a:pt x="4880" y="2444"/>
                  </a:cubicBezTo>
                  <a:cubicBezTo>
                    <a:pt x="4880" y="1097"/>
                    <a:pt x="3792" y="0"/>
                    <a:pt x="24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8"/>
            <p:cNvSpPr/>
            <p:nvPr/>
          </p:nvSpPr>
          <p:spPr>
            <a:xfrm>
              <a:off x="6227712" y="1515678"/>
              <a:ext cx="31868" cy="21551"/>
            </a:xfrm>
            <a:custGeom>
              <a:avLst/>
              <a:gdLst/>
              <a:ahLst/>
              <a:cxnLst/>
              <a:rect l="l" t="t" r="r" b="b"/>
              <a:pathLst>
                <a:path w="1044" h="706" extrusionOk="0">
                  <a:moveTo>
                    <a:pt x="0" y="1"/>
                  </a:moveTo>
                  <a:lnTo>
                    <a:pt x="0" y="705"/>
                  </a:lnTo>
                  <a:lnTo>
                    <a:pt x="1044" y="705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8"/>
            <p:cNvSpPr/>
            <p:nvPr/>
          </p:nvSpPr>
          <p:spPr>
            <a:xfrm>
              <a:off x="6004147" y="1515678"/>
              <a:ext cx="32143" cy="21551"/>
            </a:xfrm>
            <a:custGeom>
              <a:avLst/>
              <a:gdLst/>
              <a:ahLst/>
              <a:cxnLst/>
              <a:rect l="l" t="t" r="r" b="b"/>
              <a:pathLst>
                <a:path w="1053" h="706" extrusionOk="0">
                  <a:moveTo>
                    <a:pt x="0" y="1"/>
                  </a:moveTo>
                  <a:lnTo>
                    <a:pt x="0" y="705"/>
                  </a:lnTo>
                  <a:lnTo>
                    <a:pt x="1053" y="705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8"/>
            <p:cNvSpPr/>
            <p:nvPr/>
          </p:nvSpPr>
          <p:spPr>
            <a:xfrm>
              <a:off x="6209732" y="1453316"/>
              <a:ext cx="38156" cy="34341"/>
            </a:xfrm>
            <a:custGeom>
              <a:avLst/>
              <a:gdLst/>
              <a:ahLst/>
              <a:cxnLst/>
              <a:rect l="l" t="t" r="r" b="b"/>
              <a:pathLst>
                <a:path w="1250" h="1125" extrusionOk="0">
                  <a:moveTo>
                    <a:pt x="901" y="1"/>
                  </a:moveTo>
                  <a:lnTo>
                    <a:pt x="0" y="527"/>
                  </a:lnTo>
                  <a:lnTo>
                    <a:pt x="348" y="1125"/>
                  </a:lnTo>
                  <a:lnTo>
                    <a:pt x="1249" y="607"/>
                  </a:lnTo>
                  <a:lnTo>
                    <a:pt x="90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8"/>
            <p:cNvSpPr/>
            <p:nvPr/>
          </p:nvSpPr>
          <p:spPr>
            <a:xfrm>
              <a:off x="6016112" y="1565251"/>
              <a:ext cx="38431" cy="34341"/>
            </a:xfrm>
            <a:custGeom>
              <a:avLst/>
              <a:gdLst/>
              <a:ahLst/>
              <a:cxnLst/>
              <a:rect l="l" t="t" r="r" b="b"/>
              <a:pathLst>
                <a:path w="1259" h="1125" extrusionOk="0">
                  <a:moveTo>
                    <a:pt x="902" y="0"/>
                  </a:moveTo>
                  <a:lnTo>
                    <a:pt x="1" y="518"/>
                  </a:lnTo>
                  <a:lnTo>
                    <a:pt x="348" y="1124"/>
                  </a:lnTo>
                  <a:lnTo>
                    <a:pt x="1258" y="598"/>
                  </a:lnTo>
                  <a:lnTo>
                    <a:pt x="9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8"/>
            <p:cNvSpPr/>
            <p:nvPr/>
          </p:nvSpPr>
          <p:spPr>
            <a:xfrm>
              <a:off x="6170783" y="1410581"/>
              <a:ext cx="34341" cy="38126"/>
            </a:xfrm>
            <a:custGeom>
              <a:avLst/>
              <a:gdLst/>
              <a:ahLst/>
              <a:cxnLst/>
              <a:rect l="l" t="t" r="r" b="b"/>
              <a:pathLst>
                <a:path w="1125" h="1249" extrusionOk="0">
                  <a:moveTo>
                    <a:pt x="518" y="0"/>
                  </a:moveTo>
                  <a:lnTo>
                    <a:pt x="1" y="901"/>
                  </a:lnTo>
                  <a:lnTo>
                    <a:pt x="598" y="1249"/>
                  </a:lnTo>
                  <a:lnTo>
                    <a:pt x="1125" y="34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8"/>
            <p:cNvSpPr/>
            <p:nvPr/>
          </p:nvSpPr>
          <p:spPr>
            <a:xfrm>
              <a:off x="6121240" y="1398859"/>
              <a:ext cx="21245" cy="31899"/>
            </a:xfrm>
            <a:custGeom>
              <a:avLst/>
              <a:gdLst/>
              <a:ahLst/>
              <a:cxnLst/>
              <a:rect l="l" t="t" r="r" b="b"/>
              <a:pathLst>
                <a:path w="696" h="1045" extrusionOk="0">
                  <a:moveTo>
                    <a:pt x="0" y="0"/>
                  </a:moveTo>
                  <a:lnTo>
                    <a:pt x="0" y="1044"/>
                  </a:lnTo>
                  <a:lnTo>
                    <a:pt x="696" y="1044"/>
                  </a:lnTo>
                  <a:lnTo>
                    <a:pt x="69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8"/>
            <p:cNvSpPr/>
            <p:nvPr/>
          </p:nvSpPr>
          <p:spPr>
            <a:xfrm>
              <a:off x="6058878" y="1410581"/>
              <a:ext cx="34615" cy="38126"/>
            </a:xfrm>
            <a:custGeom>
              <a:avLst/>
              <a:gdLst/>
              <a:ahLst/>
              <a:cxnLst/>
              <a:rect l="l" t="t" r="r" b="b"/>
              <a:pathLst>
                <a:path w="1134" h="1249" extrusionOk="0">
                  <a:moveTo>
                    <a:pt x="607" y="0"/>
                  </a:moveTo>
                  <a:lnTo>
                    <a:pt x="0" y="348"/>
                  </a:lnTo>
                  <a:lnTo>
                    <a:pt x="526" y="1249"/>
                  </a:lnTo>
                  <a:lnTo>
                    <a:pt x="1133" y="901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8"/>
            <p:cNvSpPr/>
            <p:nvPr/>
          </p:nvSpPr>
          <p:spPr>
            <a:xfrm>
              <a:off x="6016112" y="1453316"/>
              <a:ext cx="38431" cy="34615"/>
            </a:xfrm>
            <a:custGeom>
              <a:avLst/>
              <a:gdLst/>
              <a:ahLst/>
              <a:cxnLst/>
              <a:rect l="l" t="t" r="r" b="b"/>
              <a:pathLst>
                <a:path w="1259" h="1134" extrusionOk="0">
                  <a:moveTo>
                    <a:pt x="348" y="1"/>
                  </a:moveTo>
                  <a:lnTo>
                    <a:pt x="1" y="607"/>
                  </a:lnTo>
                  <a:lnTo>
                    <a:pt x="902" y="1134"/>
                  </a:lnTo>
                  <a:lnTo>
                    <a:pt x="1258" y="527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8"/>
            <p:cNvSpPr/>
            <p:nvPr/>
          </p:nvSpPr>
          <p:spPr>
            <a:xfrm>
              <a:off x="6209732" y="1565251"/>
              <a:ext cx="38156" cy="34341"/>
            </a:xfrm>
            <a:custGeom>
              <a:avLst/>
              <a:gdLst/>
              <a:ahLst/>
              <a:cxnLst/>
              <a:rect l="l" t="t" r="r" b="b"/>
              <a:pathLst>
                <a:path w="1250" h="1125" extrusionOk="0">
                  <a:moveTo>
                    <a:pt x="348" y="0"/>
                  </a:moveTo>
                  <a:lnTo>
                    <a:pt x="0" y="598"/>
                  </a:lnTo>
                  <a:lnTo>
                    <a:pt x="901" y="1124"/>
                  </a:lnTo>
                  <a:lnTo>
                    <a:pt x="1249" y="518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3" name="Imagen 5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5" name="Rectángulo 54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56" name="Rectángulo 55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8" name="Rectángulo 57"/>
          <p:cNvSpPr/>
          <p:nvPr/>
        </p:nvSpPr>
        <p:spPr>
          <a:xfrm>
            <a:off x="5580752" y="245295"/>
            <a:ext cx="8563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1. Storytelling</a:t>
            </a:r>
            <a:endParaRPr lang="es-ES" sz="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9" t="22617" r="30250" b="59958"/>
          <a:stretch/>
        </p:blipFill>
        <p:spPr>
          <a:xfrm>
            <a:off x="4047214" y="899002"/>
            <a:ext cx="1294888" cy="117233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77"/>
          <a:stretch/>
        </p:blipFill>
        <p:spPr>
          <a:xfrm>
            <a:off x="6906176" y="900180"/>
            <a:ext cx="1294888" cy="117115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Rectángulo 6"/>
          <p:cNvSpPr/>
          <p:nvPr/>
        </p:nvSpPr>
        <p:spPr>
          <a:xfrm>
            <a:off x="5626192" y="2407153"/>
            <a:ext cx="1140056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b="1" u="sng" dirty="0" smtClean="0">
                <a:solidFill>
                  <a:schemeClr val="accent2"/>
                </a:solidFill>
              </a:rPr>
              <a:t>Education</a:t>
            </a:r>
          </a:p>
          <a:p>
            <a:pPr algn="ctr"/>
            <a:endParaRPr lang="en" b="1" u="sng" dirty="0">
              <a:solidFill>
                <a:schemeClr val="bg1"/>
              </a:solidFill>
            </a:endParaRPr>
          </a:p>
          <a:p>
            <a:pPr algn="ctr"/>
            <a:endParaRPr lang="en" b="1" u="sng" dirty="0" smtClean="0">
              <a:solidFill>
                <a:schemeClr val="bg1"/>
              </a:solidFill>
            </a:endParaRPr>
          </a:p>
          <a:p>
            <a:pPr algn="ctr"/>
            <a:endParaRPr lang="en" b="1" u="sng" dirty="0" smtClean="0">
              <a:solidFill>
                <a:schemeClr val="bg1"/>
              </a:solidFill>
            </a:endParaRPr>
          </a:p>
          <a:p>
            <a:pPr algn="ctr"/>
            <a:endParaRPr lang="en" sz="400" b="1" u="sng" dirty="0">
              <a:solidFill>
                <a:schemeClr val="bg1"/>
              </a:solidFill>
            </a:endParaRPr>
          </a:p>
          <a:p>
            <a:pPr algn="ctr"/>
            <a:r>
              <a:rPr lang="en" b="1" u="sng" dirty="0" smtClean="0">
                <a:solidFill>
                  <a:schemeClr val="accent2"/>
                </a:solidFill>
              </a:rPr>
              <a:t>Experience</a:t>
            </a:r>
            <a:endParaRPr lang="es-ES" u="sng" dirty="0">
              <a:solidFill>
                <a:schemeClr val="accent2"/>
              </a:solidFill>
            </a:endParaRPr>
          </a:p>
        </p:txBody>
      </p:sp>
      <p:sp>
        <p:nvSpPr>
          <p:cNvPr id="65" name="Rectángulo 64"/>
          <p:cNvSpPr/>
          <p:nvPr/>
        </p:nvSpPr>
        <p:spPr>
          <a:xfrm>
            <a:off x="3545230" y="2154494"/>
            <a:ext cx="25619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dirty="0" smtClean="0">
                <a:solidFill>
                  <a:schemeClr val="bg1"/>
                </a:solidFill>
              </a:rPr>
              <a:t>Jorge Mateos-Aparicio González</a:t>
            </a:r>
            <a:endParaRPr lang="es-ES" sz="1200" b="1" dirty="0"/>
          </a:p>
        </p:txBody>
      </p:sp>
      <p:sp>
        <p:nvSpPr>
          <p:cNvPr id="66" name="Rectángulo 65"/>
          <p:cNvSpPr/>
          <p:nvPr/>
        </p:nvSpPr>
        <p:spPr>
          <a:xfrm>
            <a:off x="6541932" y="2154494"/>
            <a:ext cx="21307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b="1" dirty="0" smtClean="0">
                <a:solidFill>
                  <a:schemeClr val="bg1"/>
                </a:solidFill>
              </a:rPr>
              <a:t>Miguel Espinosa Villanego</a:t>
            </a:r>
            <a:endParaRPr lang="es-ES" sz="1200" b="1" dirty="0"/>
          </a:p>
        </p:txBody>
      </p:sp>
      <p:sp>
        <p:nvSpPr>
          <p:cNvPr id="67" name="Rectángulo 66"/>
          <p:cNvSpPr/>
          <p:nvPr/>
        </p:nvSpPr>
        <p:spPr>
          <a:xfrm>
            <a:off x="3554067" y="2782361"/>
            <a:ext cx="247535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sz="1100" dirty="0" smtClean="0">
                <a:solidFill>
                  <a:schemeClr val="bg1"/>
                </a:solidFill>
              </a:rPr>
              <a:t>Bachelor’s Degree, Physics</a:t>
            </a:r>
          </a:p>
          <a:p>
            <a:pPr algn="ctr"/>
            <a:r>
              <a:rPr lang="en" sz="1100" dirty="0" smtClean="0">
                <a:solidFill>
                  <a:schemeClr val="bg1"/>
                </a:solidFill>
              </a:rPr>
              <a:t>Advanced Program, Digital Business</a:t>
            </a:r>
          </a:p>
        </p:txBody>
      </p:sp>
      <p:sp>
        <p:nvSpPr>
          <p:cNvPr id="68" name="Rectángulo 67"/>
          <p:cNvSpPr/>
          <p:nvPr/>
        </p:nvSpPr>
        <p:spPr>
          <a:xfrm>
            <a:off x="6150083" y="2782360"/>
            <a:ext cx="289213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sz="1100" dirty="0" smtClean="0">
                <a:solidFill>
                  <a:schemeClr val="bg1"/>
                </a:solidFill>
              </a:rPr>
              <a:t>Bachelor’s Degree, Aerospace Engineering</a:t>
            </a:r>
          </a:p>
          <a:p>
            <a:pPr algn="ctr"/>
            <a:r>
              <a:rPr lang="en" sz="1100" dirty="0" smtClean="0">
                <a:solidFill>
                  <a:schemeClr val="bg1"/>
                </a:solidFill>
              </a:rPr>
              <a:t>Advanced Program, Digital Business</a:t>
            </a:r>
          </a:p>
        </p:txBody>
      </p:sp>
      <p:sp>
        <p:nvSpPr>
          <p:cNvPr id="69" name="Rectángulo 68"/>
          <p:cNvSpPr/>
          <p:nvPr/>
        </p:nvSpPr>
        <p:spPr>
          <a:xfrm>
            <a:off x="3670722" y="3681911"/>
            <a:ext cx="222208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sz="1100" dirty="0" smtClean="0">
                <a:solidFill>
                  <a:schemeClr val="bg1"/>
                </a:solidFill>
              </a:rPr>
              <a:t>Data Scientist – Santander Bank</a:t>
            </a:r>
          </a:p>
        </p:txBody>
      </p:sp>
      <p:sp>
        <p:nvSpPr>
          <p:cNvPr id="70" name="Rectángulo 69"/>
          <p:cNvSpPr/>
          <p:nvPr/>
        </p:nvSpPr>
        <p:spPr>
          <a:xfrm>
            <a:off x="6510395" y="3681910"/>
            <a:ext cx="215155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sz="1100" dirty="0" smtClean="0">
                <a:solidFill>
                  <a:schemeClr val="bg1"/>
                </a:solidFill>
              </a:rPr>
              <a:t>Data Analyst – Santander Bank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/>
          <a:srcRect l="75622" t="40365" r="20718" b="57031"/>
          <a:stretch/>
        </p:blipFill>
        <p:spPr>
          <a:xfrm>
            <a:off x="4047214" y="1698491"/>
            <a:ext cx="259501" cy="117878"/>
          </a:xfrm>
          <a:prstGeom prst="rect">
            <a:avLst/>
          </a:prstGeom>
        </p:spPr>
      </p:pic>
      <p:pic>
        <p:nvPicPr>
          <p:cNvPr id="73" name="Imagen 72"/>
          <p:cNvPicPr>
            <a:picLocks noChangeAspect="1"/>
          </p:cNvPicPr>
          <p:nvPr/>
        </p:nvPicPr>
        <p:blipFill rotWithShape="1">
          <a:blip r:embed="rId7"/>
          <a:srcRect l="75622" t="40365" r="20718" b="57031"/>
          <a:stretch/>
        </p:blipFill>
        <p:spPr>
          <a:xfrm>
            <a:off x="4189554" y="1620500"/>
            <a:ext cx="259501" cy="117878"/>
          </a:xfrm>
          <a:prstGeom prst="rect">
            <a:avLst/>
          </a:prstGeom>
        </p:spPr>
      </p:pic>
      <p:pic>
        <p:nvPicPr>
          <p:cNvPr id="74" name="Imagen 73"/>
          <p:cNvPicPr>
            <a:picLocks noChangeAspect="1"/>
          </p:cNvPicPr>
          <p:nvPr/>
        </p:nvPicPr>
        <p:blipFill rotWithShape="1">
          <a:blip r:embed="rId7"/>
          <a:srcRect l="75622" t="40365" r="20718" b="57031"/>
          <a:stretch/>
        </p:blipFill>
        <p:spPr>
          <a:xfrm rot="20208944">
            <a:off x="4189554" y="1671424"/>
            <a:ext cx="259501" cy="117878"/>
          </a:xfrm>
          <a:prstGeom prst="rect">
            <a:avLst/>
          </a:prstGeom>
        </p:spPr>
      </p:pic>
      <p:pic>
        <p:nvPicPr>
          <p:cNvPr id="75" name="Imagen 74"/>
          <p:cNvPicPr>
            <a:picLocks noChangeAspect="1"/>
          </p:cNvPicPr>
          <p:nvPr/>
        </p:nvPicPr>
        <p:blipFill rotWithShape="1">
          <a:blip r:embed="rId7"/>
          <a:srcRect l="75622" t="40365" r="20718" b="57031"/>
          <a:stretch/>
        </p:blipFill>
        <p:spPr>
          <a:xfrm>
            <a:off x="4050439" y="1806974"/>
            <a:ext cx="126389" cy="57412"/>
          </a:xfrm>
          <a:prstGeom prst="rect">
            <a:avLst/>
          </a:prstGeom>
        </p:spPr>
      </p:pic>
      <p:pic>
        <p:nvPicPr>
          <p:cNvPr id="76" name="Imagen 75"/>
          <p:cNvPicPr>
            <a:picLocks noChangeAspect="1"/>
          </p:cNvPicPr>
          <p:nvPr/>
        </p:nvPicPr>
        <p:blipFill rotWithShape="1">
          <a:blip r:embed="rId7"/>
          <a:srcRect l="75622" t="40365" r="20718" b="57031"/>
          <a:stretch/>
        </p:blipFill>
        <p:spPr>
          <a:xfrm rot="20107611">
            <a:off x="4152242" y="1771371"/>
            <a:ext cx="135691" cy="61637"/>
          </a:xfrm>
          <a:prstGeom prst="rect">
            <a:avLst/>
          </a:prstGeom>
        </p:spPr>
      </p:pic>
      <p:pic>
        <p:nvPicPr>
          <p:cNvPr id="77" name="Imagen 76"/>
          <p:cNvPicPr>
            <a:picLocks noChangeAspect="1"/>
          </p:cNvPicPr>
          <p:nvPr/>
        </p:nvPicPr>
        <p:blipFill rotWithShape="1">
          <a:blip r:embed="rId7"/>
          <a:srcRect l="75622" t="40365" r="20718" b="57031"/>
          <a:stretch/>
        </p:blipFill>
        <p:spPr>
          <a:xfrm rot="1425920">
            <a:off x="5037668" y="1807396"/>
            <a:ext cx="274119" cy="67112"/>
          </a:xfrm>
          <a:prstGeom prst="rect">
            <a:avLst/>
          </a:prstGeom>
        </p:spPr>
      </p:pic>
      <p:pic>
        <p:nvPicPr>
          <p:cNvPr id="78" name="Imagen 77"/>
          <p:cNvPicPr>
            <a:picLocks noChangeAspect="1"/>
          </p:cNvPicPr>
          <p:nvPr/>
        </p:nvPicPr>
        <p:blipFill rotWithShape="1">
          <a:blip r:embed="rId7"/>
          <a:srcRect l="75622" t="40365" r="20718" b="57031"/>
          <a:stretch/>
        </p:blipFill>
        <p:spPr>
          <a:xfrm>
            <a:off x="5260086" y="1872061"/>
            <a:ext cx="73672" cy="45719"/>
          </a:xfrm>
          <a:prstGeom prst="rect">
            <a:avLst/>
          </a:prstGeom>
        </p:spPr>
      </p:pic>
      <p:pic>
        <p:nvPicPr>
          <p:cNvPr id="79" name="Imagen 78"/>
          <p:cNvPicPr>
            <a:picLocks noChangeAspect="1"/>
          </p:cNvPicPr>
          <p:nvPr/>
        </p:nvPicPr>
        <p:blipFill rotWithShape="1">
          <a:blip r:embed="rId7"/>
          <a:srcRect l="75622" t="40365" r="20718" b="57031"/>
          <a:stretch/>
        </p:blipFill>
        <p:spPr>
          <a:xfrm rot="20107611">
            <a:off x="4148758" y="1780678"/>
            <a:ext cx="135691" cy="6177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0771" y="1881178"/>
            <a:ext cx="55658" cy="45719"/>
          </a:xfrm>
          <a:prstGeom prst="rect">
            <a:avLst/>
          </a:prstGeom>
        </p:spPr>
      </p:pic>
      <p:pic>
        <p:nvPicPr>
          <p:cNvPr id="81" name="Imagen 8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08500" y="1675631"/>
            <a:ext cx="55658" cy="4571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7160" y="1706814"/>
            <a:ext cx="45719" cy="219075"/>
          </a:xfrm>
          <a:prstGeom prst="rect">
            <a:avLst/>
          </a:prstGeom>
        </p:spPr>
      </p:pic>
      <p:cxnSp>
        <p:nvCxnSpPr>
          <p:cNvPr id="13" name="Conector recto 12"/>
          <p:cNvCxnSpPr/>
          <p:nvPr/>
        </p:nvCxnSpPr>
        <p:spPr>
          <a:xfrm flipV="1">
            <a:off x="4113633" y="1738378"/>
            <a:ext cx="335422" cy="156542"/>
          </a:xfrm>
          <a:prstGeom prst="line">
            <a:avLst/>
          </a:prstGeom>
          <a:ln>
            <a:solidFill>
              <a:srgbClr val="171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/>
          <p:cNvCxnSpPr/>
          <p:nvPr/>
        </p:nvCxnSpPr>
        <p:spPr>
          <a:xfrm flipV="1">
            <a:off x="4072906" y="1855966"/>
            <a:ext cx="109880" cy="39124"/>
          </a:xfrm>
          <a:prstGeom prst="line">
            <a:avLst/>
          </a:prstGeom>
          <a:ln>
            <a:solidFill>
              <a:srgbClr val="171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/>
          <p:cNvCxnSpPr/>
          <p:nvPr/>
        </p:nvCxnSpPr>
        <p:spPr>
          <a:xfrm flipV="1">
            <a:off x="4072956" y="1864218"/>
            <a:ext cx="109880" cy="39124"/>
          </a:xfrm>
          <a:prstGeom prst="line">
            <a:avLst/>
          </a:prstGeom>
          <a:ln>
            <a:solidFill>
              <a:srgbClr val="171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/>
          <p:nvPr/>
        </p:nvCxnSpPr>
        <p:spPr>
          <a:xfrm flipV="1">
            <a:off x="4072856" y="1844666"/>
            <a:ext cx="109880" cy="39124"/>
          </a:xfrm>
          <a:prstGeom prst="line">
            <a:avLst/>
          </a:prstGeom>
          <a:ln>
            <a:solidFill>
              <a:srgbClr val="171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/>
          <p:cNvCxnSpPr/>
          <p:nvPr/>
        </p:nvCxnSpPr>
        <p:spPr>
          <a:xfrm flipV="1">
            <a:off x="4061040" y="1841790"/>
            <a:ext cx="109880" cy="39124"/>
          </a:xfrm>
          <a:prstGeom prst="line">
            <a:avLst/>
          </a:prstGeom>
          <a:ln>
            <a:solidFill>
              <a:srgbClr val="171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/>
          <p:cNvCxnSpPr/>
          <p:nvPr/>
        </p:nvCxnSpPr>
        <p:spPr>
          <a:xfrm flipV="1">
            <a:off x="4070020" y="1881462"/>
            <a:ext cx="65060" cy="39665"/>
          </a:xfrm>
          <a:prstGeom prst="line">
            <a:avLst/>
          </a:prstGeom>
          <a:ln>
            <a:solidFill>
              <a:srgbClr val="1716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n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0" y="163593"/>
            <a:ext cx="3084879" cy="4053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ángulo 48"/>
          <p:cNvSpPr/>
          <p:nvPr/>
        </p:nvSpPr>
        <p:spPr>
          <a:xfrm>
            <a:off x="2601286" y="4660489"/>
            <a:ext cx="381836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1:09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076" name="Google Shape;1076;p39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7" name="Google Shape;1077;p39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8" name="Google Shape;1078;p39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8" name="Google Shape;1088;p39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089" name="Google Shape;1089;p39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9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1" name="Google Shape;1091;p39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092" name="Google Shape;1092;p39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9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094" name="Google Shape;1094;p39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5" name="Google Shape;1095;p39"/>
          <p:cNvSpPr/>
          <p:nvPr/>
        </p:nvSpPr>
        <p:spPr>
          <a:xfrm>
            <a:off x="3642053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96" name="Google Shape;1096;p39"/>
          <p:cNvCxnSpPr>
            <a:endCxn id="1095" idx="2"/>
          </p:cNvCxnSpPr>
          <p:nvPr/>
        </p:nvCxnSpPr>
        <p:spPr>
          <a:xfrm rot="10800000" flipH="1">
            <a:off x="2705453" y="4907525"/>
            <a:ext cx="9366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" name="Imagen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7" name="Rectángulo 46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48" name="Rectángulo 47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96" y="322296"/>
            <a:ext cx="3217612" cy="181049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61" y="819237"/>
            <a:ext cx="3247437" cy="324743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135" y="655775"/>
            <a:ext cx="595509" cy="59550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6261" y="1708149"/>
            <a:ext cx="3247437" cy="234951"/>
          </a:xfrm>
          <a:prstGeom prst="rect">
            <a:avLst/>
          </a:prstGeom>
        </p:spPr>
      </p:pic>
      <p:pic>
        <p:nvPicPr>
          <p:cNvPr id="59" name="Imagen 5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6261" y="2811376"/>
            <a:ext cx="3247437" cy="234951"/>
          </a:xfrm>
          <a:prstGeom prst="rect">
            <a:avLst/>
          </a:prstGeom>
        </p:spPr>
      </p:pic>
      <p:pic>
        <p:nvPicPr>
          <p:cNvPr id="60" name="Imagen 5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6261" y="3881665"/>
            <a:ext cx="3247437" cy="234951"/>
          </a:xfrm>
          <a:prstGeom prst="rect">
            <a:avLst/>
          </a:prstGeom>
        </p:spPr>
      </p:pic>
      <p:sp>
        <p:nvSpPr>
          <p:cNvPr id="62" name="Rectangle 1"/>
          <p:cNvSpPr>
            <a:spLocks noChangeArrowheads="1"/>
          </p:cNvSpPr>
          <p:nvPr/>
        </p:nvSpPr>
        <p:spPr bwMode="auto">
          <a:xfrm>
            <a:off x="635296" y="2442955"/>
            <a:ext cx="3217612" cy="1451688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sz="1600" dirty="0" smtClean="0">
                <a:solidFill>
                  <a:schemeClr val="bg1"/>
                </a:solidFill>
                <a:latin typeface="inherit"/>
              </a:rPr>
              <a:t>Through </a:t>
            </a:r>
            <a:r>
              <a:rPr lang="en-US" altLang="es-ES" sz="1600" dirty="0">
                <a:solidFill>
                  <a:schemeClr val="bg1"/>
                </a:solidFill>
                <a:latin typeface="inherit"/>
              </a:rPr>
              <a:t>data science we will find the most relevant parameters when composing a song to make it a hit. </a:t>
            </a:r>
            <a:endParaRPr lang="en-US" altLang="es-ES" sz="1600" dirty="0" smtClean="0">
              <a:solidFill>
                <a:schemeClr val="bg1"/>
              </a:solidFill>
              <a:latin typeface="inherit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es-ES" sz="1600" dirty="0">
              <a:solidFill>
                <a:schemeClr val="bg1"/>
              </a:solidFill>
              <a:latin typeface="inherit"/>
            </a:endParaRPr>
          </a:p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sz="1600" dirty="0" smtClean="0">
                <a:solidFill>
                  <a:schemeClr val="bg1"/>
                </a:solidFill>
                <a:latin typeface="inherit"/>
              </a:rPr>
              <a:t>Could </a:t>
            </a:r>
            <a:r>
              <a:rPr lang="en-US" altLang="es-ES" sz="1600" dirty="0">
                <a:solidFill>
                  <a:schemeClr val="bg1"/>
                </a:solidFill>
                <a:latin typeface="inherit"/>
              </a:rPr>
              <a:t>Max Martin be the </a:t>
            </a:r>
            <a:r>
              <a:rPr lang="en-US" altLang="es-ES" sz="1600" b="1" dirty="0">
                <a:solidFill>
                  <a:schemeClr val="bg1"/>
                </a:solidFill>
                <a:latin typeface="inherit"/>
              </a:rPr>
              <a:t>greatest</a:t>
            </a:r>
            <a:r>
              <a:rPr lang="en-US" altLang="es-ES" sz="1600" dirty="0">
                <a:solidFill>
                  <a:schemeClr val="bg1"/>
                </a:solidFill>
                <a:latin typeface="inherit"/>
              </a:rPr>
              <a:t> songwriter of all time?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4" name="Rectángulo 63"/>
          <p:cNvSpPr/>
          <p:nvPr/>
        </p:nvSpPr>
        <p:spPr>
          <a:xfrm>
            <a:off x="5580752" y="245295"/>
            <a:ext cx="856325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1. Storytelling</a:t>
            </a:r>
            <a:endParaRPr lang="es-ES" sz="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ángulo 43"/>
          <p:cNvSpPr/>
          <p:nvPr/>
        </p:nvSpPr>
        <p:spPr>
          <a:xfrm>
            <a:off x="2601286" y="4660489"/>
            <a:ext cx="377026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1:26</a:t>
            </a:r>
            <a:endParaRPr lang="es-ES" dirty="0">
              <a:solidFill>
                <a:schemeClr val="bg1"/>
              </a:solidFill>
            </a:endParaRPr>
          </a:p>
        </p:txBody>
      </p:sp>
      <p:grpSp>
        <p:nvGrpSpPr>
          <p:cNvPr id="1130" name="Google Shape;1130;p40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31" name="Google Shape;1131;p40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" name="Google Shape;1133;p40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34" name="Google Shape;1134;p40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36" name="Google Shape;1136;p40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7" name="Google Shape;1137;p40"/>
          <p:cNvSpPr/>
          <p:nvPr/>
        </p:nvSpPr>
        <p:spPr>
          <a:xfrm>
            <a:off x="3829424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38" name="Google Shape;1138;p40"/>
          <p:cNvCxnSpPr>
            <a:endCxn id="1137" idx="2"/>
          </p:cNvCxnSpPr>
          <p:nvPr/>
        </p:nvCxnSpPr>
        <p:spPr>
          <a:xfrm rot="10800000" flipH="1">
            <a:off x="2705624" y="4907525"/>
            <a:ext cx="11238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" name="Imagen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2" name="Rectángulo 41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43" name="Rectángulo 42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5" name="Rectángulo 44"/>
          <p:cNvSpPr/>
          <p:nvPr/>
        </p:nvSpPr>
        <p:spPr>
          <a:xfrm>
            <a:off x="5580752" y="245295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2. Dataset</a:t>
            </a:r>
            <a:endParaRPr lang="es-ES" sz="800" dirty="0"/>
          </a:p>
        </p:txBody>
      </p:sp>
      <p:sp>
        <p:nvSpPr>
          <p:cNvPr id="11" name="Rectángulo redondeado 10"/>
          <p:cNvSpPr/>
          <p:nvPr/>
        </p:nvSpPr>
        <p:spPr>
          <a:xfrm>
            <a:off x="991806" y="1668360"/>
            <a:ext cx="1706948" cy="1535485"/>
          </a:xfrm>
          <a:prstGeom prst="roundRect">
            <a:avLst/>
          </a:prstGeom>
          <a:solidFill>
            <a:srgbClr val="1ED7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8" name="Rectángulo redondeado 57"/>
          <p:cNvSpPr/>
          <p:nvPr/>
        </p:nvSpPr>
        <p:spPr>
          <a:xfrm>
            <a:off x="3738571" y="1668360"/>
            <a:ext cx="1706948" cy="1535485"/>
          </a:xfrm>
          <a:prstGeom prst="roundRect">
            <a:avLst/>
          </a:prstGeom>
          <a:solidFill>
            <a:srgbClr val="30BE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9" name="Rectángulo redondeado 58"/>
          <p:cNvSpPr/>
          <p:nvPr/>
        </p:nvSpPr>
        <p:spPr>
          <a:xfrm>
            <a:off x="6485336" y="1668360"/>
            <a:ext cx="1706948" cy="1535485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37" y="2350425"/>
            <a:ext cx="605945" cy="70213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012" y="2518776"/>
            <a:ext cx="634066" cy="36543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230" y="2377797"/>
            <a:ext cx="1231234" cy="64739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183" t="33344" r="19620" b="55288"/>
          <a:stretch/>
        </p:blipFill>
        <p:spPr>
          <a:xfrm>
            <a:off x="1585933" y="1981767"/>
            <a:ext cx="518693" cy="36865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902" y="1927111"/>
            <a:ext cx="484285" cy="48428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106" y="1840133"/>
            <a:ext cx="399405" cy="399405"/>
          </a:xfrm>
          <a:prstGeom prst="rect">
            <a:avLst/>
          </a:prstGeom>
        </p:spPr>
      </p:pic>
      <p:sp>
        <p:nvSpPr>
          <p:cNvPr id="4" name="Flecha izquierda y derecha 3"/>
          <p:cNvSpPr/>
          <p:nvPr/>
        </p:nvSpPr>
        <p:spPr>
          <a:xfrm>
            <a:off x="2808235" y="2353839"/>
            <a:ext cx="851236" cy="27923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Flecha izquierda y derecha 29"/>
          <p:cNvSpPr/>
          <p:nvPr/>
        </p:nvSpPr>
        <p:spPr>
          <a:xfrm>
            <a:off x="5549580" y="2350425"/>
            <a:ext cx="851236" cy="279238"/>
          </a:xfrm>
          <a:prstGeom prst="left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2839381" y="2126872"/>
            <a:ext cx="1003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chemeClr val="bg1"/>
                </a:solidFill>
              </a:rPr>
              <a:t>Web API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32" name="CuadroTexto 31"/>
          <p:cNvSpPr txBox="1"/>
          <p:nvPr/>
        </p:nvSpPr>
        <p:spPr>
          <a:xfrm>
            <a:off x="5685010" y="2095263"/>
            <a:ext cx="657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 smtClean="0">
                <a:solidFill>
                  <a:schemeClr val="bg1"/>
                </a:solidFill>
              </a:rPr>
              <a:t>Excel</a:t>
            </a:r>
            <a:endParaRPr lang="es-ES" sz="1200" b="1" dirty="0">
              <a:solidFill>
                <a:schemeClr val="bg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685596" y="863365"/>
            <a:ext cx="3841304" cy="4868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/>
              <a:t>How</a:t>
            </a:r>
            <a:r>
              <a:rPr lang="es-ES" sz="1600" dirty="0" smtClean="0"/>
              <a:t> </a:t>
            </a:r>
            <a:r>
              <a:rPr lang="es-ES" sz="1600" dirty="0" err="1" smtClean="0"/>
              <a:t>have</a:t>
            </a:r>
            <a:r>
              <a:rPr lang="es-ES" sz="1600" dirty="0" smtClean="0"/>
              <a:t> </a:t>
            </a:r>
            <a:r>
              <a:rPr lang="es-ES" sz="1600" dirty="0" err="1" smtClean="0"/>
              <a:t>we</a:t>
            </a:r>
            <a:r>
              <a:rPr lang="es-ES" sz="1600" dirty="0" smtClean="0"/>
              <a:t> </a:t>
            </a:r>
            <a:r>
              <a:rPr lang="es-ES" sz="1600" dirty="0" err="1" smtClean="0"/>
              <a:t>obtained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dataset</a:t>
            </a:r>
            <a:r>
              <a:rPr lang="es-ES" sz="1600" dirty="0" smtClean="0"/>
              <a:t>?</a:t>
            </a:r>
            <a:endParaRPr lang="es-E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ángulo 45"/>
          <p:cNvSpPr/>
          <p:nvPr/>
        </p:nvSpPr>
        <p:spPr>
          <a:xfrm>
            <a:off x="2601286" y="4660489"/>
            <a:ext cx="380232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1:50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162" name="Google Shape;1162;p41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3" name="Google Shape;1163;p41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4" name="Google Shape;1164;p41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4" name="Google Shape;1174;p41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175" name="Google Shape;1175;p41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1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7" name="Google Shape;1177;p41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178" name="Google Shape;1178;p41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1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80" name="Google Shape;1180;p41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1" name="Google Shape;1181;p41"/>
          <p:cNvSpPr/>
          <p:nvPr/>
        </p:nvSpPr>
        <p:spPr>
          <a:xfrm>
            <a:off x="4016795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2" name="Google Shape;1182;p41"/>
          <p:cNvCxnSpPr>
            <a:endCxn id="1181" idx="2"/>
          </p:cNvCxnSpPr>
          <p:nvPr/>
        </p:nvCxnSpPr>
        <p:spPr>
          <a:xfrm rot="10800000" flipH="1">
            <a:off x="2705495" y="4907525"/>
            <a:ext cx="13113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" name="Imagen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4" name="Rectángulo 43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45" name="Rectángulo 44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00" y="151271"/>
            <a:ext cx="1946127" cy="198905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00" y="2233944"/>
            <a:ext cx="6993515" cy="179230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7"/>
          <a:srcRect t="428"/>
          <a:stretch/>
        </p:blipFill>
        <p:spPr>
          <a:xfrm>
            <a:off x="7471167" y="2233749"/>
            <a:ext cx="1138537" cy="177747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8134" y="3979625"/>
            <a:ext cx="1371570" cy="45719"/>
          </a:xfrm>
          <a:prstGeom prst="rect">
            <a:avLst/>
          </a:prstGeom>
        </p:spPr>
      </p:pic>
      <p:sp>
        <p:nvSpPr>
          <p:cNvPr id="60" name="Rectángulo 59"/>
          <p:cNvSpPr/>
          <p:nvPr/>
        </p:nvSpPr>
        <p:spPr>
          <a:xfrm>
            <a:off x="5580752" y="245295"/>
            <a:ext cx="69923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2. Dataset</a:t>
            </a:r>
            <a:endParaRPr lang="es-ES" sz="800" dirty="0"/>
          </a:p>
        </p:txBody>
      </p:sp>
      <p:sp>
        <p:nvSpPr>
          <p:cNvPr id="25" name="Rectángulo 24"/>
          <p:cNvSpPr/>
          <p:nvPr/>
        </p:nvSpPr>
        <p:spPr>
          <a:xfrm>
            <a:off x="4106195" y="1061525"/>
            <a:ext cx="2724604" cy="48689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dirty="0" err="1" smtClean="0"/>
              <a:t>Overview</a:t>
            </a:r>
            <a:r>
              <a:rPr lang="es-ES" sz="1600" dirty="0" smtClean="0"/>
              <a:t> </a:t>
            </a:r>
            <a:r>
              <a:rPr lang="es-ES" sz="1600" dirty="0" err="1" smtClean="0"/>
              <a:t>the</a:t>
            </a:r>
            <a:r>
              <a:rPr lang="es-ES" sz="1600" dirty="0" smtClean="0"/>
              <a:t> </a:t>
            </a:r>
            <a:r>
              <a:rPr lang="es-ES" sz="1600" dirty="0" err="1" smtClean="0"/>
              <a:t>dataset</a:t>
            </a:r>
            <a:endParaRPr lang="es-E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ángulo 43"/>
          <p:cNvSpPr/>
          <p:nvPr/>
        </p:nvSpPr>
        <p:spPr>
          <a:xfrm>
            <a:off x="2601286" y="4660489"/>
            <a:ext cx="409086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2:03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204" name="Google Shape;1204;p42"/>
          <p:cNvCxnSpPr/>
          <p:nvPr/>
        </p:nvCxnSpPr>
        <p:spPr>
          <a:xfrm rot="10800000">
            <a:off x="75" y="6886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5" name="Google Shape;1205;p42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06" name="Google Shape;1206;p42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16" name="Google Shape;1216;p42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217" name="Google Shape;1217;p42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2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9" name="Google Shape;1219;p42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220" name="Google Shape;1220;p42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42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22" name="Google Shape;1222;p42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3" name="Google Shape;1223;p42"/>
          <p:cNvSpPr/>
          <p:nvPr/>
        </p:nvSpPr>
        <p:spPr>
          <a:xfrm>
            <a:off x="4204166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24" name="Google Shape;1224;p42"/>
          <p:cNvCxnSpPr>
            <a:endCxn id="1223" idx="2"/>
          </p:cNvCxnSpPr>
          <p:nvPr/>
        </p:nvCxnSpPr>
        <p:spPr>
          <a:xfrm rot="10800000" flipH="1">
            <a:off x="2705666" y="4907525"/>
            <a:ext cx="14985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" name="Imagen 3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2" name="Rectángulo 41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43" name="Rectángulo 42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7" name="Rectángulo 46"/>
          <p:cNvSpPr/>
          <p:nvPr/>
        </p:nvSpPr>
        <p:spPr>
          <a:xfrm>
            <a:off x="5580752" y="245295"/>
            <a:ext cx="13147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3</a:t>
            </a:r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. Data preprocessing</a:t>
            </a:r>
            <a:endParaRPr lang="es-ES" sz="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55" y="753068"/>
            <a:ext cx="7994682" cy="1331043"/>
          </a:xfrm>
          <a:prstGeom prst="rect">
            <a:avLst/>
          </a:prstGeom>
        </p:spPr>
      </p:pic>
      <p:sp>
        <p:nvSpPr>
          <p:cNvPr id="49" name="Rectangle 1"/>
          <p:cNvSpPr>
            <a:spLocks noChangeArrowheads="1"/>
          </p:cNvSpPr>
          <p:nvPr/>
        </p:nvSpPr>
        <p:spPr bwMode="auto">
          <a:xfrm>
            <a:off x="574671" y="328279"/>
            <a:ext cx="2026615" cy="2205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sz="1600" dirty="0" smtClean="0">
                <a:solidFill>
                  <a:schemeClr val="bg1"/>
                </a:solidFill>
                <a:latin typeface="inherit"/>
              </a:rPr>
              <a:t>Dataset generation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Elipse 4"/>
          <p:cNvSpPr/>
          <p:nvPr/>
        </p:nvSpPr>
        <p:spPr>
          <a:xfrm>
            <a:off x="748145" y="753068"/>
            <a:ext cx="446810" cy="2028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4169" y="3529339"/>
            <a:ext cx="3686175" cy="257175"/>
          </a:xfrm>
          <a:prstGeom prst="rect">
            <a:avLst/>
          </a:prstGeom>
        </p:spPr>
      </p:pic>
      <p:sp>
        <p:nvSpPr>
          <p:cNvPr id="52" name="Rectangle 1"/>
          <p:cNvSpPr>
            <a:spLocks noChangeArrowheads="1"/>
          </p:cNvSpPr>
          <p:nvPr/>
        </p:nvSpPr>
        <p:spPr bwMode="auto">
          <a:xfrm>
            <a:off x="2224615" y="3101537"/>
            <a:ext cx="5238603" cy="189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dirty="0" smtClean="0">
                <a:solidFill>
                  <a:schemeClr val="bg1"/>
                </a:solidFill>
                <a:latin typeface="inherit"/>
              </a:rPr>
              <a:t>The variable is Boolean, so we must present it in binary form:</a:t>
            </a: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3" name="Rectangle 1"/>
          <p:cNvSpPr>
            <a:spLocks noChangeArrowheads="1"/>
          </p:cNvSpPr>
          <p:nvPr/>
        </p:nvSpPr>
        <p:spPr bwMode="auto">
          <a:xfrm>
            <a:off x="2137954" y="2365382"/>
            <a:ext cx="5238603" cy="189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b="1" dirty="0" smtClean="0">
                <a:solidFill>
                  <a:schemeClr val="accent2"/>
                </a:solidFill>
                <a:latin typeface="inherit"/>
              </a:rPr>
              <a:t>EXPLICIT</a:t>
            </a:r>
            <a:endParaRPr kumimoji="0" lang="es-ES" altLang="es-ES" sz="12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ángulo 55"/>
          <p:cNvSpPr/>
          <p:nvPr/>
        </p:nvSpPr>
        <p:spPr>
          <a:xfrm>
            <a:off x="2601286" y="4660489"/>
            <a:ext cx="37061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2:12</a:t>
            </a:r>
            <a:endParaRPr lang="es-ES" dirty="0">
              <a:solidFill>
                <a:schemeClr val="bg1"/>
              </a:solidFill>
            </a:endParaRPr>
          </a:p>
        </p:txBody>
      </p:sp>
      <p:cxnSp>
        <p:nvCxnSpPr>
          <p:cNvPr id="1259" name="Google Shape;1259;p43"/>
          <p:cNvCxnSpPr/>
          <p:nvPr/>
        </p:nvCxnSpPr>
        <p:spPr>
          <a:xfrm rot="10800000">
            <a:off x="75" y="1145800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0" name="Google Shape;1260;p43"/>
          <p:cNvCxnSpPr/>
          <p:nvPr/>
        </p:nvCxnSpPr>
        <p:spPr>
          <a:xfrm rot="10800000">
            <a:off x="75" y="3615996"/>
            <a:ext cx="2168100" cy="0"/>
          </a:xfrm>
          <a:prstGeom prst="straightConnector1">
            <a:avLst/>
          </a:prstGeom>
          <a:noFill/>
          <a:ln w="19050" cap="flat" cmpd="sng">
            <a:solidFill>
              <a:srgbClr val="17162E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70" name="Google Shape;1270;p43"/>
          <p:cNvGrpSpPr/>
          <p:nvPr/>
        </p:nvGrpSpPr>
        <p:grpSpPr>
          <a:xfrm>
            <a:off x="6341136" y="4613307"/>
            <a:ext cx="70559" cy="69120"/>
            <a:chOff x="6341136" y="4613307"/>
            <a:chExt cx="70559" cy="69120"/>
          </a:xfrm>
        </p:grpSpPr>
        <p:sp>
          <p:nvSpPr>
            <p:cNvPr id="1271" name="Google Shape;1271;p43">
              <a:hlinkClick r:id="" action="ppaction://hlinkshowjump?jump=nextslide"/>
            </p:cNvPr>
            <p:cNvSpPr/>
            <p:nvPr/>
          </p:nvSpPr>
          <p:spPr>
            <a:xfrm>
              <a:off x="6341136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9413" y="52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3">
              <a:hlinkClick r:id="" action="ppaction://hlinkshowjump?jump=nextslide"/>
            </p:cNvPr>
            <p:cNvSpPr/>
            <p:nvPr/>
          </p:nvSpPr>
          <p:spPr>
            <a:xfrm>
              <a:off x="6399450" y="4613307"/>
              <a:ext cx="12246" cy="69120"/>
            </a:xfrm>
            <a:custGeom>
              <a:avLst/>
              <a:gdLst/>
              <a:ahLst/>
              <a:cxnLst/>
              <a:rect l="l" t="t" r="r" b="b"/>
              <a:pathLst>
                <a:path w="1906" h="10758" extrusionOk="0">
                  <a:moveTo>
                    <a:pt x="1" y="0"/>
                  </a:moveTo>
                  <a:lnTo>
                    <a:pt x="1" y="10758"/>
                  </a:lnTo>
                  <a:lnTo>
                    <a:pt x="1906" y="10758"/>
                  </a:lnTo>
                  <a:lnTo>
                    <a:pt x="1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3" name="Google Shape;1273;p43"/>
          <p:cNvGrpSpPr/>
          <p:nvPr/>
        </p:nvGrpSpPr>
        <p:grpSpPr>
          <a:xfrm>
            <a:off x="5085640" y="4613307"/>
            <a:ext cx="71285" cy="69120"/>
            <a:chOff x="5085640" y="4613307"/>
            <a:chExt cx="71285" cy="69120"/>
          </a:xfrm>
        </p:grpSpPr>
        <p:sp>
          <p:nvSpPr>
            <p:cNvPr id="1274" name="Google Shape;1274;p43">
              <a:hlinkClick r:id="" action="ppaction://hlinkshowjump?jump=previousslide"/>
            </p:cNvPr>
            <p:cNvSpPr/>
            <p:nvPr/>
          </p:nvSpPr>
          <p:spPr>
            <a:xfrm>
              <a:off x="5085640" y="4613307"/>
              <a:ext cx="12966" cy="69120"/>
            </a:xfrm>
            <a:custGeom>
              <a:avLst/>
              <a:gdLst/>
              <a:ahLst/>
              <a:cxnLst/>
              <a:rect l="l" t="t" r="r" b="b"/>
              <a:pathLst>
                <a:path w="2018" h="10758" extrusionOk="0">
                  <a:moveTo>
                    <a:pt x="0" y="0"/>
                  </a:moveTo>
                  <a:lnTo>
                    <a:pt x="0" y="10758"/>
                  </a:lnTo>
                  <a:lnTo>
                    <a:pt x="2017" y="10758"/>
                  </a:lnTo>
                  <a:lnTo>
                    <a:pt x="201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3">
              <a:hlinkClick r:id="" action="ppaction://hlinkshowjump?jump=previousslide"/>
            </p:cNvPr>
            <p:cNvSpPr/>
            <p:nvPr/>
          </p:nvSpPr>
          <p:spPr>
            <a:xfrm>
              <a:off x="5096440" y="4613307"/>
              <a:ext cx="60485" cy="69120"/>
            </a:xfrm>
            <a:custGeom>
              <a:avLst/>
              <a:gdLst/>
              <a:ahLst/>
              <a:cxnLst/>
              <a:rect l="l" t="t" r="r" b="b"/>
              <a:pathLst>
                <a:path w="9414" h="10758" extrusionOk="0">
                  <a:moveTo>
                    <a:pt x="9413" y="0"/>
                  </a:moveTo>
                  <a:lnTo>
                    <a:pt x="0" y="5267"/>
                  </a:lnTo>
                  <a:lnTo>
                    <a:pt x="9413" y="1075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276" name="Google Shape;1276;p43"/>
          <p:cNvCxnSpPr/>
          <p:nvPr/>
        </p:nvCxnSpPr>
        <p:spPr>
          <a:xfrm>
            <a:off x="2705200" y="4909513"/>
            <a:ext cx="60675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7" name="Google Shape;1277;p43"/>
          <p:cNvSpPr/>
          <p:nvPr/>
        </p:nvSpPr>
        <p:spPr>
          <a:xfrm>
            <a:off x="4391537" y="4862825"/>
            <a:ext cx="89400" cy="89400"/>
          </a:xfrm>
          <a:prstGeom prst="ellipse">
            <a:avLst/>
          </a:prstGeom>
          <a:solidFill>
            <a:srgbClr val="88C59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8" name="Google Shape;1278;p43"/>
          <p:cNvCxnSpPr>
            <a:endCxn id="1277" idx="2"/>
          </p:cNvCxnSpPr>
          <p:nvPr/>
        </p:nvCxnSpPr>
        <p:spPr>
          <a:xfrm rot="10800000" flipH="1">
            <a:off x="2705537" y="4907525"/>
            <a:ext cx="1686000" cy="2100"/>
          </a:xfrm>
          <a:prstGeom prst="straightConnector1">
            <a:avLst/>
          </a:prstGeom>
          <a:noFill/>
          <a:ln w="28575" cap="flat" cmpd="sng">
            <a:solidFill>
              <a:srgbClr val="88C59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2" name="Imagen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037" y="163593"/>
            <a:ext cx="397325" cy="397325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" t="30909" r="69596" b="41414"/>
          <a:stretch/>
        </p:blipFill>
        <p:spPr>
          <a:xfrm>
            <a:off x="512105" y="4565825"/>
            <a:ext cx="369537" cy="3565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4" name="Rectángulo 53"/>
          <p:cNvSpPr/>
          <p:nvPr/>
        </p:nvSpPr>
        <p:spPr>
          <a:xfrm>
            <a:off x="906410" y="4573848"/>
            <a:ext cx="1547218" cy="369332"/>
          </a:xfrm>
          <a:prstGeom prst="rect">
            <a:avLst/>
          </a:prstGeom>
          <a:solidFill>
            <a:srgbClr val="2A2747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b="1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Map reduce is obsolete</a:t>
            </a:r>
          </a:p>
          <a:p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Alvaro Montero</a:t>
            </a:r>
          </a:p>
        </p:txBody>
      </p:sp>
      <p:sp>
        <p:nvSpPr>
          <p:cNvPr id="55" name="Rectángulo 54"/>
          <p:cNvSpPr/>
          <p:nvPr/>
        </p:nvSpPr>
        <p:spPr>
          <a:xfrm>
            <a:off x="8433698" y="4647867"/>
            <a:ext cx="418704" cy="230832"/>
          </a:xfrm>
          <a:prstGeom prst="rect">
            <a:avLst/>
          </a:prstGeom>
          <a:solidFill>
            <a:srgbClr val="2A2747"/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" sz="900" dirty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8</a:t>
            </a:r>
            <a:r>
              <a:rPr lang="en" sz="900" dirty="0" smtClean="0">
                <a:solidFill>
                  <a:schemeClr val="bg1"/>
                </a:solidFill>
                <a:uFill>
                  <a:noFill/>
                </a:uFill>
                <a:latin typeface="Poppins Light"/>
                <a:ea typeface="Poppins Light"/>
                <a:cs typeface="Poppins Light"/>
                <a:sym typeface="Poppins Light"/>
              </a:rPr>
              <a:t>:00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62" name="Rectángulo 61"/>
          <p:cNvSpPr/>
          <p:nvPr/>
        </p:nvSpPr>
        <p:spPr>
          <a:xfrm>
            <a:off x="5580752" y="245295"/>
            <a:ext cx="13147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800" dirty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3</a:t>
            </a:r>
            <a:r>
              <a:rPr lang="en" sz="800" dirty="0" smtClean="0">
                <a:solidFill>
                  <a:schemeClr val="lt1"/>
                </a:solidFill>
                <a:latin typeface="Poppins Medium"/>
                <a:cs typeface="Poppins Medium"/>
                <a:sym typeface="Poppins Medium"/>
              </a:rPr>
              <a:t>. Data preprocessing</a:t>
            </a:r>
            <a:endParaRPr lang="es-ES" sz="800" dirty="0"/>
          </a:p>
        </p:txBody>
      </p:sp>
      <p:pic>
        <p:nvPicPr>
          <p:cNvPr id="63" name="Imagen 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355" y="753068"/>
            <a:ext cx="7994682" cy="1331043"/>
          </a:xfrm>
          <a:prstGeom prst="rect">
            <a:avLst/>
          </a:prstGeom>
        </p:spPr>
      </p:pic>
      <p:sp>
        <p:nvSpPr>
          <p:cNvPr id="64" name="Rectangle 1"/>
          <p:cNvSpPr>
            <a:spLocks noChangeArrowheads="1"/>
          </p:cNvSpPr>
          <p:nvPr/>
        </p:nvSpPr>
        <p:spPr bwMode="auto">
          <a:xfrm>
            <a:off x="574671" y="328279"/>
            <a:ext cx="2026615" cy="220581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sz="1600" dirty="0" smtClean="0">
                <a:solidFill>
                  <a:schemeClr val="bg1"/>
                </a:solidFill>
                <a:latin typeface="inherit"/>
              </a:rPr>
              <a:t>Dataset generation</a:t>
            </a:r>
            <a:endParaRPr kumimoji="0" lang="es-ES" altLang="es-E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Elipse 64"/>
          <p:cNvSpPr/>
          <p:nvPr/>
        </p:nvSpPr>
        <p:spPr>
          <a:xfrm>
            <a:off x="1174175" y="753068"/>
            <a:ext cx="623451" cy="188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>
            <a:off x="2137954" y="2365382"/>
            <a:ext cx="5238603" cy="189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b="1" dirty="0" smtClean="0">
                <a:solidFill>
                  <a:schemeClr val="accent2"/>
                </a:solidFill>
                <a:latin typeface="inherit"/>
              </a:rPr>
              <a:t>POPULARITY</a:t>
            </a:r>
            <a:endParaRPr kumimoji="0" lang="es-ES" altLang="es-ES" sz="1200" b="1" i="0" u="none" strike="noStrike" cap="none" normalizeH="0" baseline="0" dirty="0" smtClean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671" y="2276261"/>
            <a:ext cx="3366739" cy="199448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8036" y="2599887"/>
            <a:ext cx="2524398" cy="1670862"/>
          </a:xfrm>
          <a:prstGeom prst="rect">
            <a:avLst/>
          </a:prstGeom>
        </p:spPr>
      </p:pic>
      <p:sp>
        <p:nvSpPr>
          <p:cNvPr id="26" name="Rectangle 1"/>
          <p:cNvSpPr>
            <a:spLocks noChangeArrowheads="1"/>
          </p:cNvSpPr>
          <p:nvPr/>
        </p:nvSpPr>
        <p:spPr bwMode="auto">
          <a:xfrm>
            <a:off x="7047106" y="2755902"/>
            <a:ext cx="1725593" cy="126702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-12696" rIns="0" bIns="-12696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s-ES" dirty="0" smtClean="0">
                <a:solidFill>
                  <a:schemeClr val="bg1"/>
                </a:solidFill>
                <a:latin typeface="inherit"/>
              </a:rPr>
              <a:t>We see that the popularity needed to be a </a:t>
            </a:r>
            <a:r>
              <a:rPr lang="en-US" altLang="es-ES" dirty="0" err="1" smtClean="0">
                <a:solidFill>
                  <a:schemeClr val="bg1"/>
                </a:solidFill>
                <a:latin typeface="inherit"/>
              </a:rPr>
              <a:t>BillBoard</a:t>
            </a:r>
            <a:r>
              <a:rPr lang="en-US" altLang="es-ES" dirty="0" smtClean="0">
                <a:solidFill>
                  <a:schemeClr val="bg1"/>
                </a:solidFill>
                <a:latin typeface="inherit"/>
              </a:rPr>
              <a:t> top 100 is 74 (mean), but with about 71 we can already find a top 100</a:t>
            </a:r>
            <a:endParaRPr kumimoji="0" lang="es-ES" altLang="es-ES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usic App Interface Pitch Deck by Slidesgo">
  <a:themeElements>
    <a:clrScheme name="Simple Light">
      <a:dk1>
        <a:srgbClr val="17162E"/>
      </a:dk1>
      <a:lt1>
        <a:srgbClr val="FFFFFF"/>
      </a:lt1>
      <a:dk2>
        <a:srgbClr val="2A2747"/>
      </a:dk2>
      <a:lt2>
        <a:srgbClr val="A9F5B4"/>
      </a:lt2>
      <a:accent1>
        <a:srgbClr val="88C591"/>
      </a:accent1>
      <a:accent2>
        <a:srgbClr val="D5F979"/>
      </a:accent2>
      <a:accent3>
        <a:srgbClr val="A9F5B4"/>
      </a:accent3>
      <a:accent4>
        <a:srgbClr val="88C591"/>
      </a:accent4>
      <a:accent5>
        <a:srgbClr val="D5F979"/>
      </a:accent5>
      <a:accent6>
        <a:srgbClr val="A9F5B4"/>
      </a:accent6>
      <a:hlink>
        <a:srgbClr val="D5F97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ranny's Recipe Book by Slidesgo">
  <a:themeElements>
    <a:clrScheme name="Simple Light">
      <a:dk1>
        <a:srgbClr val="5A3E3A"/>
      </a:dk1>
      <a:lt1>
        <a:srgbClr val="FAF8F4"/>
      </a:lt1>
      <a:dk2>
        <a:srgbClr val="5A3E3A"/>
      </a:dk2>
      <a:lt2>
        <a:srgbClr val="FAF8F4"/>
      </a:lt2>
      <a:accent1>
        <a:srgbClr val="5A3E3A"/>
      </a:accent1>
      <a:accent2>
        <a:srgbClr val="FAF8F4"/>
      </a:accent2>
      <a:accent3>
        <a:srgbClr val="5A3E3A"/>
      </a:accent3>
      <a:accent4>
        <a:srgbClr val="FAF8F4"/>
      </a:accent4>
      <a:accent5>
        <a:srgbClr val="5A3E3A"/>
      </a:accent5>
      <a:accent6>
        <a:srgbClr val="FAF8F4"/>
      </a:accent6>
      <a:hlink>
        <a:srgbClr val="5A3E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</TotalTime>
  <Words>947</Words>
  <Application>Microsoft Office PowerPoint</Application>
  <PresentationFormat>Presentación en pantalla (16:9)</PresentationFormat>
  <Paragraphs>274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30</vt:i4>
      </vt:variant>
    </vt:vector>
  </HeadingPairs>
  <TitlesOfParts>
    <vt:vector size="47" baseType="lpstr">
      <vt:lpstr>Calligraffitti</vt:lpstr>
      <vt:lpstr>Montserrat</vt:lpstr>
      <vt:lpstr>Comfortaa</vt:lpstr>
      <vt:lpstr>Poppins</vt:lpstr>
      <vt:lpstr>Muli</vt:lpstr>
      <vt:lpstr>Didact Gothic</vt:lpstr>
      <vt:lpstr>Poppins Light</vt:lpstr>
      <vt:lpstr>Courier New</vt:lpstr>
      <vt:lpstr>Poppins Medium</vt:lpstr>
      <vt:lpstr>Coming Soon</vt:lpstr>
      <vt:lpstr>Delius Swash Caps</vt:lpstr>
      <vt:lpstr>inherit</vt:lpstr>
      <vt:lpstr>Nunito</vt:lpstr>
      <vt:lpstr>Arial</vt:lpstr>
      <vt:lpstr>Poppins SemiBold</vt:lpstr>
      <vt:lpstr>Music App Interface Pitch Deck by Slidesgo</vt:lpstr>
      <vt:lpstr>Granny's Recipe Book by Slidesgo</vt:lpstr>
      <vt:lpstr>The greatest songwriter of all time </vt:lpstr>
      <vt:lpstr>Storytelling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 mejor compositor  de todos los tiempos Pitch Deck</dc:title>
  <dc:creator>Miguel Espinosa Villanego</dc:creator>
  <cp:lastModifiedBy>Miguel Espinosa Villanego</cp:lastModifiedBy>
  <cp:revision>71</cp:revision>
  <dcterms:modified xsi:type="dcterms:W3CDTF">2022-07-25T21:06:41Z</dcterms:modified>
</cp:coreProperties>
</file>